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6" r:id="rId1"/>
  </p:sldMasterIdLst>
  <p:sldIdLst>
    <p:sldId id="256" r:id="rId2"/>
    <p:sldId id="257" r:id="rId3"/>
    <p:sldId id="262" r:id="rId4"/>
    <p:sldId id="263" r:id="rId5"/>
    <p:sldId id="264" r:id="rId6"/>
    <p:sldId id="258" r:id="rId7"/>
    <p:sldId id="260" r:id="rId8"/>
    <p:sldId id="259" r:id="rId9"/>
    <p:sldId id="268" r:id="rId10"/>
    <p:sldId id="269" r:id="rId11"/>
    <p:sldId id="271" r:id="rId12"/>
    <p:sldId id="261" r:id="rId13"/>
    <p:sldId id="270" r:id="rId14"/>
    <p:sldId id="265"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73"/>
  </p:normalViewPr>
  <p:slideViewPr>
    <p:cSldViewPr snapToGrid="0" snapToObjects="1">
      <p:cViewPr varScale="1">
        <p:scale>
          <a:sx n="107" d="100"/>
          <a:sy n="107" d="100"/>
        </p:scale>
        <p:origin x="736"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_rels/data1.xml.rels><?xml version="1.0" encoding="UTF-8" standalone="yes"?>
<Relationships xmlns="http://schemas.openxmlformats.org/package/2006/relationships"><Relationship Id="rId8" Type="http://schemas.openxmlformats.org/officeDocument/2006/relationships/image" Target="../media/image9.svg"/><Relationship Id="rId13" Type="http://schemas.openxmlformats.org/officeDocument/2006/relationships/image" Target="../media/image14.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svg"/><Relationship Id="rId2" Type="http://schemas.openxmlformats.org/officeDocument/2006/relationships/image" Target="../media/image3.svg"/><Relationship Id="rId16" Type="http://schemas.openxmlformats.org/officeDocument/2006/relationships/image" Target="../media/image17.svg"/><Relationship Id="rId1" Type="http://schemas.openxmlformats.org/officeDocument/2006/relationships/image" Target="../media/image2.png"/><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5" Type="http://schemas.openxmlformats.org/officeDocument/2006/relationships/image" Target="../media/image1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 Id="rId14" Type="http://schemas.openxmlformats.org/officeDocument/2006/relationships/image" Target="../media/image15.svg"/></Relationships>
</file>

<file path=ppt/diagrams/_rels/drawing1.xml.rels><?xml version="1.0" encoding="UTF-8" standalone="yes"?>
<Relationships xmlns="http://schemas.openxmlformats.org/package/2006/relationships"><Relationship Id="rId8" Type="http://schemas.openxmlformats.org/officeDocument/2006/relationships/image" Target="../media/image9.svg"/><Relationship Id="rId13" Type="http://schemas.openxmlformats.org/officeDocument/2006/relationships/image" Target="../media/image14.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svg"/><Relationship Id="rId2" Type="http://schemas.openxmlformats.org/officeDocument/2006/relationships/image" Target="../media/image3.svg"/><Relationship Id="rId16" Type="http://schemas.openxmlformats.org/officeDocument/2006/relationships/image" Target="../media/image17.svg"/><Relationship Id="rId1" Type="http://schemas.openxmlformats.org/officeDocument/2006/relationships/image" Target="../media/image2.png"/><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5" Type="http://schemas.openxmlformats.org/officeDocument/2006/relationships/image" Target="../media/image1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 Id="rId14" Type="http://schemas.openxmlformats.org/officeDocument/2006/relationships/image" Target="../media/image15.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4B16AC7-2664-4C2B-8165-C065AE67A432}"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904E362B-74A9-4258-989A-B4630ECEE081}">
      <dgm:prSet/>
      <dgm:spPr/>
      <dgm:t>
        <a:bodyPr/>
        <a:lstStyle/>
        <a:p>
          <a:r>
            <a:rPr lang="en-US"/>
            <a:t>Introduction</a:t>
          </a:r>
        </a:p>
      </dgm:t>
    </dgm:pt>
    <dgm:pt modelId="{1F7178B0-1490-4C37-A76B-7831FA93DA32}" type="parTrans" cxnId="{3ACD8465-DACA-4532-B735-18BD128020DE}">
      <dgm:prSet/>
      <dgm:spPr/>
      <dgm:t>
        <a:bodyPr/>
        <a:lstStyle/>
        <a:p>
          <a:endParaRPr lang="en-US"/>
        </a:p>
      </dgm:t>
    </dgm:pt>
    <dgm:pt modelId="{045141E0-04C7-41E1-8CC7-853CC952635D}" type="sibTrans" cxnId="{3ACD8465-DACA-4532-B735-18BD128020DE}">
      <dgm:prSet/>
      <dgm:spPr/>
      <dgm:t>
        <a:bodyPr/>
        <a:lstStyle/>
        <a:p>
          <a:endParaRPr lang="en-US"/>
        </a:p>
      </dgm:t>
    </dgm:pt>
    <dgm:pt modelId="{9A55C4A2-E4D4-4461-9ACD-6CBF573DC175}">
      <dgm:prSet/>
      <dgm:spPr/>
      <dgm:t>
        <a:bodyPr/>
        <a:lstStyle/>
        <a:p>
          <a:r>
            <a:rPr lang="en-US"/>
            <a:t>Point Cloud Registration</a:t>
          </a:r>
        </a:p>
      </dgm:t>
    </dgm:pt>
    <dgm:pt modelId="{DD09A504-5919-4077-B422-910C5116F39A}" type="parTrans" cxnId="{03C5AF31-3208-4617-BE72-A61B73514720}">
      <dgm:prSet/>
      <dgm:spPr/>
      <dgm:t>
        <a:bodyPr/>
        <a:lstStyle/>
        <a:p>
          <a:endParaRPr lang="en-US"/>
        </a:p>
      </dgm:t>
    </dgm:pt>
    <dgm:pt modelId="{E94BB3BD-45F1-4B19-BA06-3BD7E4D42717}" type="sibTrans" cxnId="{03C5AF31-3208-4617-BE72-A61B73514720}">
      <dgm:prSet/>
      <dgm:spPr/>
      <dgm:t>
        <a:bodyPr/>
        <a:lstStyle/>
        <a:p>
          <a:endParaRPr lang="en-US"/>
        </a:p>
      </dgm:t>
    </dgm:pt>
    <dgm:pt modelId="{A4C6ED91-372D-49CA-A248-C221681E6992}">
      <dgm:prSet/>
      <dgm:spPr/>
      <dgm:t>
        <a:bodyPr/>
        <a:lstStyle/>
        <a:p>
          <a:r>
            <a:rPr lang="en-US"/>
            <a:t>Iterative closest point (ICP)</a:t>
          </a:r>
        </a:p>
      </dgm:t>
    </dgm:pt>
    <dgm:pt modelId="{A72032D8-E706-4978-B060-CF9C7DC691AC}" type="parTrans" cxnId="{856FCAF5-B669-446E-97A0-283C6A8E3D68}">
      <dgm:prSet/>
      <dgm:spPr/>
      <dgm:t>
        <a:bodyPr/>
        <a:lstStyle/>
        <a:p>
          <a:endParaRPr lang="en-US"/>
        </a:p>
      </dgm:t>
    </dgm:pt>
    <dgm:pt modelId="{F124F8F0-69D9-4ADE-92EB-A56A17374DEC}" type="sibTrans" cxnId="{856FCAF5-B669-446E-97A0-283C6A8E3D68}">
      <dgm:prSet/>
      <dgm:spPr/>
      <dgm:t>
        <a:bodyPr/>
        <a:lstStyle/>
        <a:p>
          <a:endParaRPr lang="en-US"/>
        </a:p>
      </dgm:t>
    </dgm:pt>
    <dgm:pt modelId="{26037492-ADD1-4CA7-8DC6-92E68F49584A}">
      <dgm:prSet/>
      <dgm:spPr/>
      <dgm:t>
        <a:bodyPr/>
        <a:lstStyle/>
        <a:p>
          <a:r>
            <a:rPr lang="en-US"/>
            <a:t>Steps of ICP</a:t>
          </a:r>
        </a:p>
      </dgm:t>
    </dgm:pt>
    <dgm:pt modelId="{5D7F5277-28A2-403E-8E87-DFAC96267370}" type="parTrans" cxnId="{988A1C77-E868-46C8-8FF9-C1A0A6C15866}">
      <dgm:prSet/>
      <dgm:spPr/>
      <dgm:t>
        <a:bodyPr/>
        <a:lstStyle/>
        <a:p>
          <a:endParaRPr lang="en-US"/>
        </a:p>
      </dgm:t>
    </dgm:pt>
    <dgm:pt modelId="{CB8B1FED-3BF9-443A-8AA8-70A6F8062A8E}" type="sibTrans" cxnId="{988A1C77-E868-46C8-8FF9-C1A0A6C15866}">
      <dgm:prSet/>
      <dgm:spPr/>
      <dgm:t>
        <a:bodyPr/>
        <a:lstStyle/>
        <a:p>
          <a:endParaRPr lang="en-US"/>
        </a:p>
      </dgm:t>
    </dgm:pt>
    <dgm:pt modelId="{B0F053DA-AA1B-4533-B163-1F03493095FF}">
      <dgm:prSet/>
      <dgm:spPr/>
      <dgm:t>
        <a:bodyPr/>
        <a:lstStyle/>
        <a:p>
          <a:r>
            <a:rPr lang="en-US"/>
            <a:t>Improvement of ICP</a:t>
          </a:r>
        </a:p>
      </dgm:t>
    </dgm:pt>
    <dgm:pt modelId="{481C663A-B45E-4D00-A994-2C4F4433212A}" type="parTrans" cxnId="{782EFD78-3446-42A9-908E-80DD1D35052C}">
      <dgm:prSet/>
      <dgm:spPr/>
      <dgm:t>
        <a:bodyPr/>
        <a:lstStyle/>
        <a:p>
          <a:endParaRPr lang="en-US"/>
        </a:p>
      </dgm:t>
    </dgm:pt>
    <dgm:pt modelId="{6FC0062F-763A-4794-A1B0-EF2C247462C4}" type="sibTrans" cxnId="{782EFD78-3446-42A9-908E-80DD1D35052C}">
      <dgm:prSet/>
      <dgm:spPr/>
      <dgm:t>
        <a:bodyPr/>
        <a:lstStyle/>
        <a:p>
          <a:endParaRPr lang="en-US"/>
        </a:p>
      </dgm:t>
    </dgm:pt>
    <dgm:pt modelId="{8675528B-8547-4D9B-9670-E39F64A47B72}">
      <dgm:prSet/>
      <dgm:spPr/>
      <dgm:t>
        <a:bodyPr/>
        <a:lstStyle/>
        <a:p>
          <a:r>
            <a:rPr lang="en-US"/>
            <a:t>Results </a:t>
          </a:r>
        </a:p>
      </dgm:t>
    </dgm:pt>
    <dgm:pt modelId="{9DAF1119-B255-49AB-832F-8F4501160E46}" type="parTrans" cxnId="{A9469D0D-E827-42F8-A951-AAF76ADA48F1}">
      <dgm:prSet/>
      <dgm:spPr/>
      <dgm:t>
        <a:bodyPr/>
        <a:lstStyle/>
        <a:p>
          <a:endParaRPr lang="en-US"/>
        </a:p>
      </dgm:t>
    </dgm:pt>
    <dgm:pt modelId="{B0039CA3-4883-4946-9EE3-175B3962F7B4}" type="sibTrans" cxnId="{A9469D0D-E827-42F8-A951-AAF76ADA48F1}">
      <dgm:prSet/>
      <dgm:spPr/>
      <dgm:t>
        <a:bodyPr/>
        <a:lstStyle/>
        <a:p>
          <a:endParaRPr lang="en-US"/>
        </a:p>
      </dgm:t>
    </dgm:pt>
    <dgm:pt modelId="{CB00F56E-4575-4CD6-8341-D9994ECA7E42}">
      <dgm:prSet/>
      <dgm:spPr/>
      <dgm:t>
        <a:bodyPr/>
        <a:lstStyle/>
        <a:p>
          <a:r>
            <a:rPr lang="en-US"/>
            <a:t>Conclusion</a:t>
          </a:r>
        </a:p>
      </dgm:t>
    </dgm:pt>
    <dgm:pt modelId="{20D6FA2A-34BA-407F-81E2-8066E2527587}" type="parTrans" cxnId="{EF6AD78C-3933-47C6-A836-83EDC20D308C}">
      <dgm:prSet/>
      <dgm:spPr/>
      <dgm:t>
        <a:bodyPr/>
        <a:lstStyle/>
        <a:p>
          <a:endParaRPr lang="en-US"/>
        </a:p>
      </dgm:t>
    </dgm:pt>
    <dgm:pt modelId="{183F25A8-9AF2-45BA-BEC8-301761024BC7}" type="sibTrans" cxnId="{EF6AD78C-3933-47C6-A836-83EDC20D308C}">
      <dgm:prSet/>
      <dgm:spPr/>
      <dgm:t>
        <a:bodyPr/>
        <a:lstStyle/>
        <a:p>
          <a:endParaRPr lang="en-US"/>
        </a:p>
      </dgm:t>
    </dgm:pt>
    <dgm:pt modelId="{7543F757-2EA2-485B-B785-DF6A8B43C32D}">
      <dgm:prSet/>
      <dgm:spPr/>
      <dgm:t>
        <a:bodyPr/>
        <a:lstStyle/>
        <a:p>
          <a:r>
            <a:rPr lang="en-US"/>
            <a:t>References</a:t>
          </a:r>
        </a:p>
      </dgm:t>
    </dgm:pt>
    <dgm:pt modelId="{C56D5E6C-3D8D-4489-BF7F-D4EAA10DC48A}" type="parTrans" cxnId="{50050F9C-49E7-4C62-A6F8-CAFB924DC57E}">
      <dgm:prSet/>
      <dgm:spPr/>
      <dgm:t>
        <a:bodyPr/>
        <a:lstStyle/>
        <a:p>
          <a:endParaRPr lang="en-US"/>
        </a:p>
      </dgm:t>
    </dgm:pt>
    <dgm:pt modelId="{782BB3C3-0911-4B50-B77F-2EE466845588}" type="sibTrans" cxnId="{50050F9C-49E7-4C62-A6F8-CAFB924DC57E}">
      <dgm:prSet/>
      <dgm:spPr/>
      <dgm:t>
        <a:bodyPr/>
        <a:lstStyle/>
        <a:p>
          <a:endParaRPr lang="en-US"/>
        </a:p>
      </dgm:t>
    </dgm:pt>
    <dgm:pt modelId="{AAA9DB5B-E1F4-40A3-85B6-8180D658AC4A}" type="pres">
      <dgm:prSet presAssocID="{14B16AC7-2664-4C2B-8165-C065AE67A432}" presName="root" presStyleCnt="0">
        <dgm:presLayoutVars>
          <dgm:dir/>
          <dgm:resizeHandles val="exact"/>
        </dgm:presLayoutVars>
      </dgm:prSet>
      <dgm:spPr/>
    </dgm:pt>
    <dgm:pt modelId="{9E12B21D-FAB3-4861-9692-9D1C6E0E49DE}" type="pres">
      <dgm:prSet presAssocID="{904E362B-74A9-4258-989A-B4630ECEE081}" presName="compNode" presStyleCnt="0"/>
      <dgm:spPr/>
    </dgm:pt>
    <dgm:pt modelId="{B4BDFE43-2A91-4E12-BC81-D896EAF2A0A4}" type="pres">
      <dgm:prSet presAssocID="{904E362B-74A9-4258-989A-B4630ECEE081}" presName="bgRect" presStyleLbl="bgShp" presStyleIdx="0" presStyleCnt="8"/>
      <dgm:spPr/>
    </dgm:pt>
    <dgm:pt modelId="{F84A075C-9892-4360-95A9-6B19170FC5BC}" type="pres">
      <dgm:prSet presAssocID="{904E362B-74A9-4258-989A-B4630ECEE081}" presName="iconRect" presStyleLbl="node1" presStyleIdx="0" presStyleCnt="8"/>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eacher"/>
        </a:ext>
      </dgm:extLst>
    </dgm:pt>
    <dgm:pt modelId="{DA4CE918-26CF-4DFA-9D21-26146170777F}" type="pres">
      <dgm:prSet presAssocID="{904E362B-74A9-4258-989A-B4630ECEE081}" presName="spaceRect" presStyleCnt="0"/>
      <dgm:spPr/>
    </dgm:pt>
    <dgm:pt modelId="{220E62A4-7DB4-4E35-9B9B-B47AD95A8288}" type="pres">
      <dgm:prSet presAssocID="{904E362B-74A9-4258-989A-B4630ECEE081}" presName="parTx" presStyleLbl="revTx" presStyleIdx="0" presStyleCnt="8">
        <dgm:presLayoutVars>
          <dgm:chMax val="0"/>
          <dgm:chPref val="0"/>
        </dgm:presLayoutVars>
      </dgm:prSet>
      <dgm:spPr/>
    </dgm:pt>
    <dgm:pt modelId="{F41A9F39-68F8-41B2-BC99-C11677064C73}" type="pres">
      <dgm:prSet presAssocID="{045141E0-04C7-41E1-8CC7-853CC952635D}" presName="sibTrans" presStyleCnt="0"/>
      <dgm:spPr/>
    </dgm:pt>
    <dgm:pt modelId="{5BA804B7-7B74-4169-806C-1762F4EC42F0}" type="pres">
      <dgm:prSet presAssocID="{9A55C4A2-E4D4-4461-9ACD-6CBF573DC175}" presName="compNode" presStyleCnt="0"/>
      <dgm:spPr/>
    </dgm:pt>
    <dgm:pt modelId="{4FFF3549-E6AF-41AD-87E8-C27C615E5A58}" type="pres">
      <dgm:prSet presAssocID="{9A55C4A2-E4D4-4461-9ACD-6CBF573DC175}" presName="bgRect" presStyleLbl="bgShp" presStyleIdx="1" presStyleCnt="8"/>
      <dgm:spPr/>
    </dgm:pt>
    <dgm:pt modelId="{0C020A25-1A64-44E7-8E3B-AB80F2CF65B5}" type="pres">
      <dgm:prSet presAssocID="{9A55C4A2-E4D4-4461-9ACD-6CBF573DC175}" presName="iconRect" presStyleLbl="node1" presStyleIdx="1" presStyleCnt="8"/>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loud"/>
        </a:ext>
      </dgm:extLst>
    </dgm:pt>
    <dgm:pt modelId="{C109BF19-C8B7-4AB9-9837-2BD38EA2CC08}" type="pres">
      <dgm:prSet presAssocID="{9A55C4A2-E4D4-4461-9ACD-6CBF573DC175}" presName="spaceRect" presStyleCnt="0"/>
      <dgm:spPr/>
    </dgm:pt>
    <dgm:pt modelId="{1EB4D258-65B4-4415-95FA-CE30E85FCD32}" type="pres">
      <dgm:prSet presAssocID="{9A55C4A2-E4D4-4461-9ACD-6CBF573DC175}" presName="parTx" presStyleLbl="revTx" presStyleIdx="1" presStyleCnt="8">
        <dgm:presLayoutVars>
          <dgm:chMax val="0"/>
          <dgm:chPref val="0"/>
        </dgm:presLayoutVars>
      </dgm:prSet>
      <dgm:spPr/>
    </dgm:pt>
    <dgm:pt modelId="{6E2E5357-5117-4C4D-9708-DCB4273477E7}" type="pres">
      <dgm:prSet presAssocID="{E94BB3BD-45F1-4B19-BA06-3BD7E4D42717}" presName="sibTrans" presStyleCnt="0"/>
      <dgm:spPr/>
    </dgm:pt>
    <dgm:pt modelId="{A2F83DB6-A5FF-487A-AB65-C28BF63B91F7}" type="pres">
      <dgm:prSet presAssocID="{A4C6ED91-372D-49CA-A248-C221681E6992}" presName="compNode" presStyleCnt="0"/>
      <dgm:spPr/>
    </dgm:pt>
    <dgm:pt modelId="{F6C5CC71-5C1A-4AB8-8892-FF4CD7AE0034}" type="pres">
      <dgm:prSet presAssocID="{A4C6ED91-372D-49CA-A248-C221681E6992}" presName="bgRect" presStyleLbl="bgShp" presStyleIdx="2" presStyleCnt="8"/>
      <dgm:spPr/>
    </dgm:pt>
    <dgm:pt modelId="{1E494B81-3BA5-4F7C-A4A8-4BAEF763D877}" type="pres">
      <dgm:prSet presAssocID="{A4C6ED91-372D-49CA-A248-C221681E6992}" presName="iconRect" presStyleLbl="node1" presStyleIdx="2" presStyleCnt="8"/>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Questions"/>
        </a:ext>
      </dgm:extLst>
    </dgm:pt>
    <dgm:pt modelId="{9E5AD60B-3DCE-450E-B840-E00087863E6D}" type="pres">
      <dgm:prSet presAssocID="{A4C6ED91-372D-49CA-A248-C221681E6992}" presName="spaceRect" presStyleCnt="0"/>
      <dgm:spPr/>
    </dgm:pt>
    <dgm:pt modelId="{34AF016F-101F-4335-B42B-AAABFE9C43C4}" type="pres">
      <dgm:prSet presAssocID="{A4C6ED91-372D-49CA-A248-C221681E6992}" presName="parTx" presStyleLbl="revTx" presStyleIdx="2" presStyleCnt="8">
        <dgm:presLayoutVars>
          <dgm:chMax val="0"/>
          <dgm:chPref val="0"/>
        </dgm:presLayoutVars>
      </dgm:prSet>
      <dgm:spPr/>
    </dgm:pt>
    <dgm:pt modelId="{6542FEA1-F65F-4313-9A17-5C1AA812AB50}" type="pres">
      <dgm:prSet presAssocID="{F124F8F0-69D9-4ADE-92EB-A56A17374DEC}" presName="sibTrans" presStyleCnt="0"/>
      <dgm:spPr/>
    </dgm:pt>
    <dgm:pt modelId="{8024480E-7793-45B3-960A-240D239B54CB}" type="pres">
      <dgm:prSet presAssocID="{26037492-ADD1-4CA7-8DC6-92E68F49584A}" presName="compNode" presStyleCnt="0"/>
      <dgm:spPr/>
    </dgm:pt>
    <dgm:pt modelId="{A9EE12AA-B5BE-43A3-894B-6AA9035A7288}" type="pres">
      <dgm:prSet presAssocID="{26037492-ADD1-4CA7-8DC6-92E68F49584A}" presName="bgRect" presStyleLbl="bgShp" presStyleIdx="3" presStyleCnt="8"/>
      <dgm:spPr/>
    </dgm:pt>
    <dgm:pt modelId="{E5D688B1-3773-49BB-BC09-531D83F7E560}" type="pres">
      <dgm:prSet presAssocID="{26037492-ADD1-4CA7-8DC6-92E68F49584A}" presName="iconRect" presStyleLbl="node1" presStyleIdx="3" presStyleCnt="8"/>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heckmark"/>
        </a:ext>
      </dgm:extLst>
    </dgm:pt>
    <dgm:pt modelId="{4F4C1C16-6A0A-4F40-85A2-AC4EB535846E}" type="pres">
      <dgm:prSet presAssocID="{26037492-ADD1-4CA7-8DC6-92E68F49584A}" presName="spaceRect" presStyleCnt="0"/>
      <dgm:spPr/>
    </dgm:pt>
    <dgm:pt modelId="{A9282A58-61CA-4A45-86C0-9AA6B35CDE99}" type="pres">
      <dgm:prSet presAssocID="{26037492-ADD1-4CA7-8DC6-92E68F49584A}" presName="parTx" presStyleLbl="revTx" presStyleIdx="3" presStyleCnt="8">
        <dgm:presLayoutVars>
          <dgm:chMax val="0"/>
          <dgm:chPref val="0"/>
        </dgm:presLayoutVars>
      </dgm:prSet>
      <dgm:spPr/>
    </dgm:pt>
    <dgm:pt modelId="{A55944B8-F445-49E0-9836-671B076C83CC}" type="pres">
      <dgm:prSet presAssocID="{CB8B1FED-3BF9-443A-8AA8-70A6F8062A8E}" presName="sibTrans" presStyleCnt="0"/>
      <dgm:spPr/>
    </dgm:pt>
    <dgm:pt modelId="{697970C9-DD3A-4CB8-B556-155A495CAECB}" type="pres">
      <dgm:prSet presAssocID="{B0F053DA-AA1B-4533-B163-1F03493095FF}" presName="compNode" presStyleCnt="0"/>
      <dgm:spPr/>
    </dgm:pt>
    <dgm:pt modelId="{9972956D-0C34-47BD-B914-FC7F9EABEDB4}" type="pres">
      <dgm:prSet presAssocID="{B0F053DA-AA1B-4533-B163-1F03493095FF}" presName="bgRect" presStyleLbl="bgShp" presStyleIdx="4" presStyleCnt="8"/>
      <dgm:spPr/>
    </dgm:pt>
    <dgm:pt modelId="{1967FCF9-D4A8-4A26-8935-7DEBCD75F17D}" type="pres">
      <dgm:prSet presAssocID="{B0F053DA-AA1B-4533-B163-1F03493095FF}" presName="iconRect" presStyleLbl="node1" presStyleIdx="4" presStyleCnt="8"/>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Upward trend"/>
        </a:ext>
      </dgm:extLst>
    </dgm:pt>
    <dgm:pt modelId="{5B4F73EF-37C7-43DC-880D-E4E19D2C2E08}" type="pres">
      <dgm:prSet presAssocID="{B0F053DA-AA1B-4533-B163-1F03493095FF}" presName="spaceRect" presStyleCnt="0"/>
      <dgm:spPr/>
    </dgm:pt>
    <dgm:pt modelId="{EDD3453A-5B7D-4D87-8DEA-30F58EE94178}" type="pres">
      <dgm:prSet presAssocID="{B0F053DA-AA1B-4533-B163-1F03493095FF}" presName="parTx" presStyleLbl="revTx" presStyleIdx="4" presStyleCnt="8">
        <dgm:presLayoutVars>
          <dgm:chMax val="0"/>
          <dgm:chPref val="0"/>
        </dgm:presLayoutVars>
      </dgm:prSet>
      <dgm:spPr/>
    </dgm:pt>
    <dgm:pt modelId="{F1096489-D1B2-469A-BC19-F8F5367BF5C0}" type="pres">
      <dgm:prSet presAssocID="{6FC0062F-763A-4794-A1B0-EF2C247462C4}" presName="sibTrans" presStyleCnt="0"/>
      <dgm:spPr/>
    </dgm:pt>
    <dgm:pt modelId="{D3AC4E13-AF3E-4493-AEF4-7C17F87E50D4}" type="pres">
      <dgm:prSet presAssocID="{8675528B-8547-4D9B-9670-E39F64A47B72}" presName="compNode" presStyleCnt="0"/>
      <dgm:spPr/>
    </dgm:pt>
    <dgm:pt modelId="{5A443759-62D9-4130-8161-9AA0833660A5}" type="pres">
      <dgm:prSet presAssocID="{8675528B-8547-4D9B-9670-E39F64A47B72}" presName="bgRect" presStyleLbl="bgShp" presStyleIdx="5" presStyleCnt="8"/>
      <dgm:spPr/>
    </dgm:pt>
    <dgm:pt modelId="{529F7A34-7D4B-495F-8AAE-74255D3C8890}" type="pres">
      <dgm:prSet presAssocID="{8675528B-8547-4D9B-9670-E39F64A47B72}" presName="iconRect" presStyleLbl="node1" presStyleIdx="5" presStyleCnt="8"/>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Bar chart"/>
        </a:ext>
      </dgm:extLst>
    </dgm:pt>
    <dgm:pt modelId="{9A40ED8F-4438-4171-8306-2277E1C7E4C6}" type="pres">
      <dgm:prSet presAssocID="{8675528B-8547-4D9B-9670-E39F64A47B72}" presName="spaceRect" presStyleCnt="0"/>
      <dgm:spPr/>
    </dgm:pt>
    <dgm:pt modelId="{0F88F408-7350-40F6-AF4B-7721F3C5EE93}" type="pres">
      <dgm:prSet presAssocID="{8675528B-8547-4D9B-9670-E39F64A47B72}" presName="parTx" presStyleLbl="revTx" presStyleIdx="5" presStyleCnt="8">
        <dgm:presLayoutVars>
          <dgm:chMax val="0"/>
          <dgm:chPref val="0"/>
        </dgm:presLayoutVars>
      </dgm:prSet>
      <dgm:spPr/>
    </dgm:pt>
    <dgm:pt modelId="{2B375D05-78D7-4C3E-995C-54CD9E994623}" type="pres">
      <dgm:prSet presAssocID="{B0039CA3-4883-4946-9EE3-175B3962F7B4}" presName="sibTrans" presStyleCnt="0"/>
      <dgm:spPr/>
    </dgm:pt>
    <dgm:pt modelId="{6ADCC055-6FA8-4701-945C-2BFB924B67EA}" type="pres">
      <dgm:prSet presAssocID="{CB00F56E-4575-4CD6-8341-D9994ECA7E42}" presName="compNode" presStyleCnt="0"/>
      <dgm:spPr/>
    </dgm:pt>
    <dgm:pt modelId="{D1B3DA7D-C340-49D5-8AD1-2C293B2CE5FB}" type="pres">
      <dgm:prSet presAssocID="{CB00F56E-4575-4CD6-8341-D9994ECA7E42}" presName="bgRect" presStyleLbl="bgShp" presStyleIdx="6" presStyleCnt="8"/>
      <dgm:spPr/>
    </dgm:pt>
    <dgm:pt modelId="{A1342FA1-F2B0-473F-B722-A06646DFB1DB}" type="pres">
      <dgm:prSet presAssocID="{CB00F56E-4575-4CD6-8341-D9994ECA7E42}" presName="iconRect" presStyleLbl="node1" presStyleIdx="6" presStyleCnt="8"/>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dgm:spPr>
      <dgm:extLst>
        <a:ext uri="{E40237B7-FDA0-4F09-8148-C483321AD2D9}">
          <dgm14:cNvPr xmlns:dgm14="http://schemas.microsoft.com/office/drawing/2010/diagram" id="0" name="" descr="Gavel"/>
        </a:ext>
      </dgm:extLst>
    </dgm:pt>
    <dgm:pt modelId="{A23E9F9C-2430-4633-98C1-4CF5199AF70E}" type="pres">
      <dgm:prSet presAssocID="{CB00F56E-4575-4CD6-8341-D9994ECA7E42}" presName="spaceRect" presStyleCnt="0"/>
      <dgm:spPr/>
    </dgm:pt>
    <dgm:pt modelId="{53F694D2-50E4-4ABA-B02B-8D340CBA4B9D}" type="pres">
      <dgm:prSet presAssocID="{CB00F56E-4575-4CD6-8341-D9994ECA7E42}" presName="parTx" presStyleLbl="revTx" presStyleIdx="6" presStyleCnt="8">
        <dgm:presLayoutVars>
          <dgm:chMax val="0"/>
          <dgm:chPref val="0"/>
        </dgm:presLayoutVars>
      </dgm:prSet>
      <dgm:spPr/>
    </dgm:pt>
    <dgm:pt modelId="{17D4F059-E3C7-45B3-A212-08E7F4076927}" type="pres">
      <dgm:prSet presAssocID="{183F25A8-9AF2-45BA-BEC8-301761024BC7}" presName="sibTrans" presStyleCnt="0"/>
      <dgm:spPr/>
    </dgm:pt>
    <dgm:pt modelId="{0DF65ACF-51BC-4DA6-B10A-3400A3B082CD}" type="pres">
      <dgm:prSet presAssocID="{7543F757-2EA2-485B-B785-DF6A8B43C32D}" presName="compNode" presStyleCnt="0"/>
      <dgm:spPr/>
    </dgm:pt>
    <dgm:pt modelId="{07795537-35B0-4E11-804E-0E3A365C11B6}" type="pres">
      <dgm:prSet presAssocID="{7543F757-2EA2-485B-B785-DF6A8B43C32D}" presName="bgRect" presStyleLbl="bgShp" presStyleIdx="7" presStyleCnt="8"/>
      <dgm:spPr/>
    </dgm:pt>
    <dgm:pt modelId="{6B2C87DC-D043-46E1-87F2-9D401A7368BA}" type="pres">
      <dgm:prSet presAssocID="{7543F757-2EA2-485B-B785-DF6A8B43C32D}" presName="iconRect" presStyleLbl="node1" presStyleIdx="7" presStyleCnt="8"/>
      <dgm:spPr>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a:ln>
          <a:noFill/>
        </a:ln>
      </dgm:spPr>
      <dgm:extLst>
        <a:ext uri="{E40237B7-FDA0-4F09-8148-C483321AD2D9}">
          <dgm14:cNvPr xmlns:dgm14="http://schemas.microsoft.com/office/drawing/2010/diagram" id="0" name="" descr="Books"/>
        </a:ext>
      </dgm:extLst>
    </dgm:pt>
    <dgm:pt modelId="{6C03D0FD-78BD-4E26-BD85-FEC6B5D9E3EC}" type="pres">
      <dgm:prSet presAssocID="{7543F757-2EA2-485B-B785-DF6A8B43C32D}" presName="spaceRect" presStyleCnt="0"/>
      <dgm:spPr/>
    </dgm:pt>
    <dgm:pt modelId="{CC2EEFC6-8AA6-4513-8552-307A16BBB6FA}" type="pres">
      <dgm:prSet presAssocID="{7543F757-2EA2-485B-B785-DF6A8B43C32D}" presName="parTx" presStyleLbl="revTx" presStyleIdx="7" presStyleCnt="8">
        <dgm:presLayoutVars>
          <dgm:chMax val="0"/>
          <dgm:chPref val="0"/>
        </dgm:presLayoutVars>
      </dgm:prSet>
      <dgm:spPr/>
    </dgm:pt>
  </dgm:ptLst>
  <dgm:cxnLst>
    <dgm:cxn modelId="{DA216C05-356D-4171-A920-C5948421F90F}" type="presOf" srcId="{8675528B-8547-4D9B-9670-E39F64A47B72}" destId="{0F88F408-7350-40F6-AF4B-7721F3C5EE93}" srcOrd="0" destOrd="0" presId="urn:microsoft.com/office/officeart/2018/2/layout/IconVerticalSolidList"/>
    <dgm:cxn modelId="{A9469D0D-E827-42F8-A951-AAF76ADA48F1}" srcId="{14B16AC7-2664-4C2B-8165-C065AE67A432}" destId="{8675528B-8547-4D9B-9670-E39F64A47B72}" srcOrd="5" destOrd="0" parTransId="{9DAF1119-B255-49AB-832F-8F4501160E46}" sibTransId="{B0039CA3-4883-4946-9EE3-175B3962F7B4}"/>
    <dgm:cxn modelId="{41DCA818-5AD8-477F-8A81-9B83D4801F82}" type="presOf" srcId="{26037492-ADD1-4CA7-8DC6-92E68F49584A}" destId="{A9282A58-61CA-4A45-86C0-9AA6B35CDE99}" srcOrd="0" destOrd="0" presId="urn:microsoft.com/office/officeart/2018/2/layout/IconVerticalSolidList"/>
    <dgm:cxn modelId="{E10E1D25-B997-4266-BC61-F7523DD345C9}" type="presOf" srcId="{7543F757-2EA2-485B-B785-DF6A8B43C32D}" destId="{CC2EEFC6-8AA6-4513-8552-307A16BBB6FA}" srcOrd="0" destOrd="0" presId="urn:microsoft.com/office/officeart/2018/2/layout/IconVerticalSolidList"/>
    <dgm:cxn modelId="{84E86625-882D-4F22-BDAE-68C0BAD4042B}" type="presOf" srcId="{CB00F56E-4575-4CD6-8341-D9994ECA7E42}" destId="{53F694D2-50E4-4ABA-B02B-8D340CBA4B9D}" srcOrd="0" destOrd="0" presId="urn:microsoft.com/office/officeart/2018/2/layout/IconVerticalSolidList"/>
    <dgm:cxn modelId="{03C5AF31-3208-4617-BE72-A61B73514720}" srcId="{14B16AC7-2664-4C2B-8165-C065AE67A432}" destId="{9A55C4A2-E4D4-4461-9ACD-6CBF573DC175}" srcOrd="1" destOrd="0" parTransId="{DD09A504-5919-4077-B422-910C5116F39A}" sibTransId="{E94BB3BD-45F1-4B19-BA06-3BD7E4D42717}"/>
    <dgm:cxn modelId="{74D24846-509A-4F29-84E5-15FB2FB0C106}" type="presOf" srcId="{14B16AC7-2664-4C2B-8165-C065AE67A432}" destId="{AAA9DB5B-E1F4-40A3-85B6-8180D658AC4A}" srcOrd="0" destOrd="0" presId="urn:microsoft.com/office/officeart/2018/2/layout/IconVerticalSolidList"/>
    <dgm:cxn modelId="{23E4B446-9F3B-4C32-BE75-189645B91FE2}" type="presOf" srcId="{904E362B-74A9-4258-989A-B4630ECEE081}" destId="{220E62A4-7DB4-4E35-9B9B-B47AD95A8288}" srcOrd="0" destOrd="0" presId="urn:microsoft.com/office/officeart/2018/2/layout/IconVerticalSolidList"/>
    <dgm:cxn modelId="{3414BF4B-5EE0-4C4E-91A4-67CD891618DA}" type="presOf" srcId="{B0F053DA-AA1B-4533-B163-1F03493095FF}" destId="{EDD3453A-5B7D-4D87-8DEA-30F58EE94178}" srcOrd="0" destOrd="0" presId="urn:microsoft.com/office/officeart/2018/2/layout/IconVerticalSolidList"/>
    <dgm:cxn modelId="{3ACD8465-DACA-4532-B735-18BD128020DE}" srcId="{14B16AC7-2664-4C2B-8165-C065AE67A432}" destId="{904E362B-74A9-4258-989A-B4630ECEE081}" srcOrd="0" destOrd="0" parTransId="{1F7178B0-1490-4C37-A76B-7831FA93DA32}" sibTransId="{045141E0-04C7-41E1-8CC7-853CC952635D}"/>
    <dgm:cxn modelId="{988A1C77-E868-46C8-8FF9-C1A0A6C15866}" srcId="{14B16AC7-2664-4C2B-8165-C065AE67A432}" destId="{26037492-ADD1-4CA7-8DC6-92E68F49584A}" srcOrd="3" destOrd="0" parTransId="{5D7F5277-28A2-403E-8E87-DFAC96267370}" sibTransId="{CB8B1FED-3BF9-443A-8AA8-70A6F8062A8E}"/>
    <dgm:cxn modelId="{782EFD78-3446-42A9-908E-80DD1D35052C}" srcId="{14B16AC7-2664-4C2B-8165-C065AE67A432}" destId="{B0F053DA-AA1B-4533-B163-1F03493095FF}" srcOrd="4" destOrd="0" parTransId="{481C663A-B45E-4D00-A994-2C4F4433212A}" sibTransId="{6FC0062F-763A-4794-A1B0-EF2C247462C4}"/>
    <dgm:cxn modelId="{EF6AD78C-3933-47C6-A836-83EDC20D308C}" srcId="{14B16AC7-2664-4C2B-8165-C065AE67A432}" destId="{CB00F56E-4575-4CD6-8341-D9994ECA7E42}" srcOrd="6" destOrd="0" parTransId="{20D6FA2A-34BA-407F-81E2-8066E2527587}" sibTransId="{183F25A8-9AF2-45BA-BEC8-301761024BC7}"/>
    <dgm:cxn modelId="{50050F9C-49E7-4C62-A6F8-CAFB924DC57E}" srcId="{14B16AC7-2664-4C2B-8165-C065AE67A432}" destId="{7543F757-2EA2-485B-B785-DF6A8B43C32D}" srcOrd="7" destOrd="0" parTransId="{C56D5E6C-3D8D-4489-BF7F-D4EAA10DC48A}" sibTransId="{782BB3C3-0911-4B50-B77F-2EE466845588}"/>
    <dgm:cxn modelId="{C70C61B8-F03C-4A4D-852A-48F15DE9FB18}" type="presOf" srcId="{A4C6ED91-372D-49CA-A248-C221681E6992}" destId="{34AF016F-101F-4335-B42B-AAABFE9C43C4}" srcOrd="0" destOrd="0" presId="urn:microsoft.com/office/officeart/2018/2/layout/IconVerticalSolidList"/>
    <dgm:cxn modelId="{856FCAF5-B669-446E-97A0-283C6A8E3D68}" srcId="{14B16AC7-2664-4C2B-8165-C065AE67A432}" destId="{A4C6ED91-372D-49CA-A248-C221681E6992}" srcOrd="2" destOrd="0" parTransId="{A72032D8-E706-4978-B060-CF9C7DC691AC}" sibTransId="{F124F8F0-69D9-4ADE-92EB-A56A17374DEC}"/>
    <dgm:cxn modelId="{D55F22F8-94FE-4276-A2DC-1FCC7FD68C7E}" type="presOf" srcId="{9A55C4A2-E4D4-4461-9ACD-6CBF573DC175}" destId="{1EB4D258-65B4-4415-95FA-CE30E85FCD32}" srcOrd="0" destOrd="0" presId="urn:microsoft.com/office/officeart/2018/2/layout/IconVerticalSolidList"/>
    <dgm:cxn modelId="{0C4465F7-176C-4F8A-9043-CDFBB71858C4}" type="presParOf" srcId="{AAA9DB5B-E1F4-40A3-85B6-8180D658AC4A}" destId="{9E12B21D-FAB3-4861-9692-9D1C6E0E49DE}" srcOrd="0" destOrd="0" presId="urn:microsoft.com/office/officeart/2018/2/layout/IconVerticalSolidList"/>
    <dgm:cxn modelId="{38C4E3F8-64A7-4C62-8186-30D137F0DA64}" type="presParOf" srcId="{9E12B21D-FAB3-4861-9692-9D1C6E0E49DE}" destId="{B4BDFE43-2A91-4E12-BC81-D896EAF2A0A4}" srcOrd="0" destOrd="0" presId="urn:microsoft.com/office/officeart/2018/2/layout/IconVerticalSolidList"/>
    <dgm:cxn modelId="{E8D2932B-69F6-4A1B-A2FE-2E2D77FF300C}" type="presParOf" srcId="{9E12B21D-FAB3-4861-9692-9D1C6E0E49DE}" destId="{F84A075C-9892-4360-95A9-6B19170FC5BC}" srcOrd="1" destOrd="0" presId="urn:microsoft.com/office/officeart/2018/2/layout/IconVerticalSolidList"/>
    <dgm:cxn modelId="{2C066CE3-59A5-45A3-9358-58069CAA7944}" type="presParOf" srcId="{9E12B21D-FAB3-4861-9692-9D1C6E0E49DE}" destId="{DA4CE918-26CF-4DFA-9D21-26146170777F}" srcOrd="2" destOrd="0" presId="urn:microsoft.com/office/officeart/2018/2/layout/IconVerticalSolidList"/>
    <dgm:cxn modelId="{88CE2C27-3EAE-47E8-8517-3F312F655E4A}" type="presParOf" srcId="{9E12B21D-FAB3-4861-9692-9D1C6E0E49DE}" destId="{220E62A4-7DB4-4E35-9B9B-B47AD95A8288}" srcOrd="3" destOrd="0" presId="urn:microsoft.com/office/officeart/2018/2/layout/IconVerticalSolidList"/>
    <dgm:cxn modelId="{15B60208-C72C-4498-B3F7-E9930BD2A6DE}" type="presParOf" srcId="{AAA9DB5B-E1F4-40A3-85B6-8180D658AC4A}" destId="{F41A9F39-68F8-41B2-BC99-C11677064C73}" srcOrd="1" destOrd="0" presId="urn:microsoft.com/office/officeart/2018/2/layout/IconVerticalSolidList"/>
    <dgm:cxn modelId="{8177B981-4E78-4248-8A24-26BA7737987D}" type="presParOf" srcId="{AAA9DB5B-E1F4-40A3-85B6-8180D658AC4A}" destId="{5BA804B7-7B74-4169-806C-1762F4EC42F0}" srcOrd="2" destOrd="0" presId="urn:microsoft.com/office/officeart/2018/2/layout/IconVerticalSolidList"/>
    <dgm:cxn modelId="{7228CDA8-F243-4FDB-8D4F-387B4783E2AD}" type="presParOf" srcId="{5BA804B7-7B74-4169-806C-1762F4EC42F0}" destId="{4FFF3549-E6AF-41AD-87E8-C27C615E5A58}" srcOrd="0" destOrd="0" presId="urn:microsoft.com/office/officeart/2018/2/layout/IconVerticalSolidList"/>
    <dgm:cxn modelId="{12BDD97C-B6B3-49F4-891E-870F7FC27BC6}" type="presParOf" srcId="{5BA804B7-7B74-4169-806C-1762F4EC42F0}" destId="{0C020A25-1A64-44E7-8E3B-AB80F2CF65B5}" srcOrd="1" destOrd="0" presId="urn:microsoft.com/office/officeart/2018/2/layout/IconVerticalSolidList"/>
    <dgm:cxn modelId="{3C884464-4C8A-4354-AC1B-6EA552E5EECF}" type="presParOf" srcId="{5BA804B7-7B74-4169-806C-1762F4EC42F0}" destId="{C109BF19-C8B7-4AB9-9837-2BD38EA2CC08}" srcOrd="2" destOrd="0" presId="urn:microsoft.com/office/officeart/2018/2/layout/IconVerticalSolidList"/>
    <dgm:cxn modelId="{4BA52D1F-86A9-4685-8845-005BC4AC6A71}" type="presParOf" srcId="{5BA804B7-7B74-4169-806C-1762F4EC42F0}" destId="{1EB4D258-65B4-4415-95FA-CE30E85FCD32}" srcOrd="3" destOrd="0" presId="urn:microsoft.com/office/officeart/2018/2/layout/IconVerticalSolidList"/>
    <dgm:cxn modelId="{D9545AB0-C9AF-4DD7-B5FC-4B769450CD08}" type="presParOf" srcId="{AAA9DB5B-E1F4-40A3-85B6-8180D658AC4A}" destId="{6E2E5357-5117-4C4D-9708-DCB4273477E7}" srcOrd="3" destOrd="0" presId="urn:microsoft.com/office/officeart/2018/2/layout/IconVerticalSolidList"/>
    <dgm:cxn modelId="{E8C96E57-9F1D-4C13-9342-DA76806AB64B}" type="presParOf" srcId="{AAA9DB5B-E1F4-40A3-85B6-8180D658AC4A}" destId="{A2F83DB6-A5FF-487A-AB65-C28BF63B91F7}" srcOrd="4" destOrd="0" presId="urn:microsoft.com/office/officeart/2018/2/layout/IconVerticalSolidList"/>
    <dgm:cxn modelId="{7C23D4FD-95A5-410D-8DF8-4BC984827425}" type="presParOf" srcId="{A2F83DB6-A5FF-487A-AB65-C28BF63B91F7}" destId="{F6C5CC71-5C1A-4AB8-8892-FF4CD7AE0034}" srcOrd="0" destOrd="0" presId="urn:microsoft.com/office/officeart/2018/2/layout/IconVerticalSolidList"/>
    <dgm:cxn modelId="{646DCC61-17F0-4A11-973D-EA3AE15B5660}" type="presParOf" srcId="{A2F83DB6-A5FF-487A-AB65-C28BF63B91F7}" destId="{1E494B81-3BA5-4F7C-A4A8-4BAEF763D877}" srcOrd="1" destOrd="0" presId="urn:microsoft.com/office/officeart/2018/2/layout/IconVerticalSolidList"/>
    <dgm:cxn modelId="{26D38B1E-5F4C-460E-A20C-6FD449FF1090}" type="presParOf" srcId="{A2F83DB6-A5FF-487A-AB65-C28BF63B91F7}" destId="{9E5AD60B-3DCE-450E-B840-E00087863E6D}" srcOrd="2" destOrd="0" presId="urn:microsoft.com/office/officeart/2018/2/layout/IconVerticalSolidList"/>
    <dgm:cxn modelId="{30E7919B-D31D-457A-BEDC-CCB3545CA81C}" type="presParOf" srcId="{A2F83DB6-A5FF-487A-AB65-C28BF63B91F7}" destId="{34AF016F-101F-4335-B42B-AAABFE9C43C4}" srcOrd="3" destOrd="0" presId="urn:microsoft.com/office/officeart/2018/2/layout/IconVerticalSolidList"/>
    <dgm:cxn modelId="{6A8ED4D6-053A-4114-835E-ED9020216959}" type="presParOf" srcId="{AAA9DB5B-E1F4-40A3-85B6-8180D658AC4A}" destId="{6542FEA1-F65F-4313-9A17-5C1AA812AB50}" srcOrd="5" destOrd="0" presId="urn:microsoft.com/office/officeart/2018/2/layout/IconVerticalSolidList"/>
    <dgm:cxn modelId="{B70EC19F-4E29-4E3A-BC25-3549C310D06B}" type="presParOf" srcId="{AAA9DB5B-E1F4-40A3-85B6-8180D658AC4A}" destId="{8024480E-7793-45B3-960A-240D239B54CB}" srcOrd="6" destOrd="0" presId="urn:microsoft.com/office/officeart/2018/2/layout/IconVerticalSolidList"/>
    <dgm:cxn modelId="{C239CB0B-01AE-4473-BFC1-2DD61986EB48}" type="presParOf" srcId="{8024480E-7793-45B3-960A-240D239B54CB}" destId="{A9EE12AA-B5BE-43A3-894B-6AA9035A7288}" srcOrd="0" destOrd="0" presId="urn:microsoft.com/office/officeart/2018/2/layout/IconVerticalSolidList"/>
    <dgm:cxn modelId="{7168E1BA-B98D-429F-84C1-62C7C602761B}" type="presParOf" srcId="{8024480E-7793-45B3-960A-240D239B54CB}" destId="{E5D688B1-3773-49BB-BC09-531D83F7E560}" srcOrd="1" destOrd="0" presId="urn:microsoft.com/office/officeart/2018/2/layout/IconVerticalSolidList"/>
    <dgm:cxn modelId="{09A5E67D-562E-4ACF-91C5-96EDD289CA6D}" type="presParOf" srcId="{8024480E-7793-45B3-960A-240D239B54CB}" destId="{4F4C1C16-6A0A-4F40-85A2-AC4EB535846E}" srcOrd="2" destOrd="0" presId="urn:microsoft.com/office/officeart/2018/2/layout/IconVerticalSolidList"/>
    <dgm:cxn modelId="{0B89FD68-A513-4E3E-9DEF-DC420561CFFE}" type="presParOf" srcId="{8024480E-7793-45B3-960A-240D239B54CB}" destId="{A9282A58-61CA-4A45-86C0-9AA6B35CDE99}" srcOrd="3" destOrd="0" presId="urn:microsoft.com/office/officeart/2018/2/layout/IconVerticalSolidList"/>
    <dgm:cxn modelId="{044BAA27-AFD7-47F7-A8B9-C86F43D803C3}" type="presParOf" srcId="{AAA9DB5B-E1F4-40A3-85B6-8180D658AC4A}" destId="{A55944B8-F445-49E0-9836-671B076C83CC}" srcOrd="7" destOrd="0" presId="urn:microsoft.com/office/officeart/2018/2/layout/IconVerticalSolidList"/>
    <dgm:cxn modelId="{A0480D32-E068-478C-BBB0-EE54DEAC3BDA}" type="presParOf" srcId="{AAA9DB5B-E1F4-40A3-85B6-8180D658AC4A}" destId="{697970C9-DD3A-4CB8-B556-155A495CAECB}" srcOrd="8" destOrd="0" presId="urn:microsoft.com/office/officeart/2018/2/layout/IconVerticalSolidList"/>
    <dgm:cxn modelId="{ABA0627B-F827-48DE-958D-651FE9A96EA1}" type="presParOf" srcId="{697970C9-DD3A-4CB8-B556-155A495CAECB}" destId="{9972956D-0C34-47BD-B914-FC7F9EABEDB4}" srcOrd="0" destOrd="0" presId="urn:microsoft.com/office/officeart/2018/2/layout/IconVerticalSolidList"/>
    <dgm:cxn modelId="{1304AB13-C6E4-425B-9A42-14E27D64586F}" type="presParOf" srcId="{697970C9-DD3A-4CB8-B556-155A495CAECB}" destId="{1967FCF9-D4A8-4A26-8935-7DEBCD75F17D}" srcOrd="1" destOrd="0" presId="urn:microsoft.com/office/officeart/2018/2/layout/IconVerticalSolidList"/>
    <dgm:cxn modelId="{FE710469-D282-412B-A71F-57E53396B073}" type="presParOf" srcId="{697970C9-DD3A-4CB8-B556-155A495CAECB}" destId="{5B4F73EF-37C7-43DC-880D-E4E19D2C2E08}" srcOrd="2" destOrd="0" presId="urn:microsoft.com/office/officeart/2018/2/layout/IconVerticalSolidList"/>
    <dgm:cxn modelId="{5012ABAF-AE09-42F2-B152-BFB37A81E00F}" type="presParOf" srcId="{697970C9-DD3A-4CB8-B556-155A495CAECB}" destId="{EDD3453A-5B7D-4D87-8DEA-30F58EE94178}" srcOrd="3" destOrd="0" presId="urn:microsoft.com/office/officeart/2018/2/layout/IconVerticalSolidList"/>
    <dgm:cxn modelId="{CF497486-8FEC-4CB1-9C4B-F0E00B48FCD3}" type="presParOf" srcId="{AAA9DB5B-E1F4-40A3-85B6-8180D658AC4A}" destId="{F1096489-D1B2-469A-BC19-F8F5367BF5C0}" srcOrd="9" destOrd="0" presId="urn:microsoft.com/office/officeart/2018/2/layout/IconVerticalSolidList"/>
    <dgm:cxn modelId="{97908DB6-E6EE-47AB-96D3-1B57F4DDF4E3}" type="presParOf" srcId="{AAA9DB5B-E1F4-40A3-85B6-8180D658AC4A}" destId="{D3AC4E13-AF3E-4493-AEF4-7C17F87E50D4}" srcOrd="10" destOrd="0" presId="urn:microsoft.com/office/officeart/2018/2/layout/IconVerticalSolidList"/>
    <dgm:cxn modelId="{8C83AC17-F218-431C-BE1C-B1A019A35CEC}" type="presParOf" srcId="{D3AC4E13-AF3E-4493-AEF4-7C17F87E50D4}" destId="{5A443759-62D9-4130-8161-9AA0833660A5}" srcOrd="0" destOrd="0" presId="urn:microsoft.com/office/officeart/2018/2/layout/IconVerticalSolidList"/>
    <dgm:cxn modelId="{386EA5DA-7721-4B91-A789-AF6AD0CAA182}" type="presParOf" srcId="{D3AC4E13-AF3E-4493-AEF4-7C17F87E50D4}" destId="{529F7A34-7D4B-495F-8AAE-74255D3C8890}" srcOrd="1" destOrd="0" presId="urn:microsoft.com/office/officeart/2018/2/layout/IconVerticalSolidList"/>
    <dgm:cxn modelId="{A0E22858-0093-49AF-98A6-B0E6CE0091E8}" type="presParOf" srcId="{D3AC4E13-AF3E-4493-AEF4-7C17F87E50D4}" destId="{9A40ED8F-4438-4171-8306-2277E1C7E4C6}" srcOrd="2" destOrd="0" presId="urn:microsoft.com/office/officeart/2018/2/layout/IconVerticalSolidList"/>
    <dgm:cxn modelId="{6C3AF27A-4644-4F9F-B874-85DDD67F94BA}" type="presParOf" srcId="{D3AC4E13-AF3E-4493-AEF4-7C17F87E50D4}" destId="{0F88F408-7350-40F6-AF4B-7721F3C5EE93}" srcOrd="3" destOrd="0" presId="urn:microsoft.com/office/officeart/2018/2/layout/IconVerticalSolidList"/>
    <dgm:cxn modelId="{CEC7C626-52E2-45BB-8C00-0F4BED06628C}" type="presParOf" srcId="{AAA9DB5B-E1F4-40A3-85B6-8180D658AC4A}" destId="{2B375D05-78D7-4C3E-995C-54CD9E994623}" srcOrd="11" destOrd="0" presId="urn:microsoft.com/office/officeart/2018/2/layout/IconVerticalSolidList"/>
    <dgm:cxn modelId="{0133BDDF-817D-4310-83AB-E9932FA65D10}" type="presParOf" srcId="{AAA9DB5B-E1F4-40A3-85B6-8180D658AC4A}" destId="{6ADCC055-6FA8-4701-945C-2BFB924B67EA}" srcOrd="12" destOrd="0" presId="urn:microsoft.com/office/officeart/2018/2/layout/IconVerticalSolidList"/>
    <dgm:cxn modelId="{510EC3FD-178E-429C-9B04-8128B10D6A38}" type="presParOf" srcId="{6ADCC055-6FA8-4701-945C-2BFB924B67EA}" destId="{D1B3DA7D-C340-49D5-8AD1-2C293B2CE5FB}" srcOrd="0" destOrd="0" presId="urn:microsoft.com/office/officeart/2018/2/layout/IconVerticalSolidList"/>
    <dgm:cxn modelId="{651AC070-3A4E-4ABE-ABB5-6832298DD224}" type="presParOf" srcId="{6ADCC055-6FA8-4701-945C-2BFB924B67EA}" destId="{A1342FA1-F2B0-473F-B722-A06646DFB1DB}" srcOrd="1" destOrd="0" presId="urn:microsoft.com/office/officeart/2018/2/layout/IconVerticalSolidList"/>
    <dgm:cxn modelId="{5E07DF06-646D-46D8-A540-DBD2B83B3CF6}" type="presParOf" srcId="{6ADCC055-6FA8-4701-945C-2BFB924B67EA}" destId="{A23E9F9C-2430-4633-98C1-4CF5199AF70E}" srcOrd="2" destOrd="0" presId="urn:microsoft.com/office/officeart/2018/2/layout/IconVerticalSolidList"/>
    <dgm:cxn modelId="{62C771A8-100D-4C1F-9D28-653035B1FF62}" type="presParOf" srcId="{6ADCC055-6FA8-4701-945C-2BFB924B67EA}" destId="{53F694D2-50E4-4ABA-B02B-8D340CBA4B9D}" srcOrd="3" destOrd="0" presId="urn:microsoft.com/office/officeart/2018/2/layout/IconVerticalSolidList"/>
    <dgm:cxn modelId="{2E188B5C-644D-45DA-8CA0-52F6C0D8B505}" type="presParOf" srcId="{AAA9DB5B-E1F4-40A3-85B6-8180D658AC4A}" destId="{17D4F059-E3C7-45B3-A212-08E7F4076927}" srcOrd="13" destOrd="0" presId="urn:microsoft.com/office/officeart/2018/2/layout/IconVerticalSolidList"/>
    <dgm:cxn modelId="{4B8DA0ED-6FE9-42D1-BB6E-2A2AEBE17A33}" type="presParOf" srcId="{AAA9DB5B-E1F4-40A3-85B6-8180D658AC4A}" destId="{0DF65ACF-51BC-4DA6-B10A-3400A3B082CD}" srcOrd="14" destOrd="0" presId="urn:microsoft.com/office/officeart/2018/2/layout/IconVerticalSolidList"/>
    <dgm:cxn modelId="{3EB93F66-C578-4CEC-9A3F-377763602AE4}" type="presParOf" srcId="{0DF65ACF-51BC-4DA6-B10A-3400A3B082CD}" destId="{07795537-35B0-4E11-804E-0E3A365C11B6}" srcOrd="0" destOrd="0" presId="urn:microsoft.com/office/officeart/2018/2/layout/IconVerticalSolidList"/>
    <dgm:cxn modelId="{4DC78801-18A4-4617-B2A3-489ED369C9ED}" type="presParOf" srcId="{0DF65ACF-51BC-4DA6-B10A-3400A3B082CD}" destId="{6B2C87DC-D043-46E1-87F2-9D401A7368BA}" srcOrd="1" destOrd="0" presId="urn:microsoft.com/office/officeart/2018/2/layout/IconVerticalSolidList"/>
    <dgm:cxn modelId="{7BDBC4C7-D771-4A98-8ED7-F00FCF9D1DF9}" type="presParOf" srcId="{0DF65ACF-51BC-4DA6-B10A-3400A3B082CD}" destId="{6C03D0FD-78BD-4E26-BD85-FEC6B5D9E3EC}" srcOrd="2" destOrd="0" presId="urn:microsoft.com/office/officeart/2018/2/layout/IconVerticalSolidList"/>
    <dgm:cxn modelId="{49DC9EBF-2085-4829-8740-744E3F55F3D3}" type="presParOf" srcId="{0DF65ACF-51BC-4DA6-B10A-3400A3B082CD}" destId="{CC2EEFC6-8AA6-4513-8552-307A16BBB6FA}"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4BDFE43-2A91-4E12-BC81-D896EAF2A0A4}">
      <dsp:nvSpPr>
        <dsp:cNvPr id="0" name=""/>
        <dsp:cNvSpPr/>
      </dsp:nvSpPr>
      <dsp:spPr>
        <a:xfrm>
          <a:off x="0" y="678"/>
          <a:ext cx="6303729" cy="57020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84A075C-9892-4360-95A9-6B19170FC5BC}">
      <dsp:nvSpPr>
        <dsp:cNvPr id="0" name=""/>
        <dsp:cNvSpPr/>
      </dsp:nvSpPr>
      <dsp:spPr>
        <a:xfrm>
          <a:off x="172486" y="128974"/>
          <a:ext cx="313611" cy="31361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20E62A4-7DB4-4E35-9B9B-B47AD95A8288}">
      <dsp:nvSpPr>
        <dsp:cNvPr id="0" name=""/>
        <dsp:cNvSpPr/>
      </dsp:nvSpPr>
      <dsp:spPr>
        <a:xfrm>
          <a:off x="658584" y="678"/>
          <a:ext cx="5645144" cy="5702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347" tIns="60347" rIns="60347" bIns="60347" numCol="1" spcCol="1270" anchor="ctr" anchorCtr="0">
          <a:noAutofit/>
        </a:bodyPr>
        <a:lstStyle/>
        <a:p>
          <a:pPr marL="0" lvl="0" indent="0" algn="l" defTabSz="711200">
            <a:lnSpc>
              <a:spcPct val="90000"/>
            </a:lnSpc>
            <a:spcBef>
              <a:spcPct val="0"/>
            </a:spcBef>
            <a:spcAft>
              <a:spcPct val="35000"/>
            </a:spcAft>
            <a:buNone/>
          </a:pPr>
          <a:r>
            <a:rPr lang="en-US" sz="1600" kern="1200"/>
            <a:t>Introduction</a:t>
          </a:r>
        </a:p>
      </dsp:txBody>
      <dsp:txXfrm>
        <a:off x="658584" y="678"/>
        <a:ext cx="5645144" cy="570203"/>
      </dsp:txXfrm>
    </dsp:sp>
    <dsp:sp modelId="{4FFF3549-E6AF-41AD-87E8-C27C615E5A58}">
      <dsp:nvSpPr>
        <dsp:cNvPr id="0" name=""/>
        <dsp:cNvSpPr/>
      </dsp:nvSpPr>
      <dsp:spPr>
        <a:xfrm>
          <a:off x="0" y="713432"/>
          <a:ext cx="6303729" cy="57020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C020A25-1A64-44E7-8E3B-AB80F2CF65B5}">
      <dsp:nvSpPr>
        <dsp:cNvPr id="0" name=""/>
        <dsp:cNvSpPr/>
      </dsp:nvSpPr>
      <dsp:spPr>
        <a:xfrm>
          <a:off x="172486" y="841728"/>
          <a:ext cx="313611" cy="31361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EB4D258-65B4-4415-95FA-CE30E85FCD32}">
      <dsp:nvSpPr>
        <dsp:cNvPr id="0" name=""/>
        <dsp:cNvSpPr/>
      </dsp:nvSpPr>
      <dsp:spPr>
        <a:xfrm>
          <a:off x="658584" y="713432"/>
          <a:ext cx="5645144" cy="5702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347" tIns="60347" rIns="60347" bIns="60347" numCol="1" spcCol="1270" anchor="ctr" anchorCtr="0">
          <a:noAutofit/>
        </a:bodyPr>
        <a:lstStyle/>
        <a:p>
          <a:pPr marL="0" lvl="0" indent="0" algn="l" defTabSz="711200">
            <a:lnSpc>
              <a:spcPct val="90000"/>
            </a:lnSpc>
            <a:spcBef>
              <a:spcPct val="0"/>
            </a:spcBef>
            <a:spcAft>
              <a:spcPct val="35000"/>
            </a:spcAft>
            <a:buNone/>
          </a:pPr>
          <a:r>
            <a:rPr lang="en-US" sz="1600" kern="1200"/>
            <a:t>Point Cloud Registration</a:t>
          </a:r>
        </a:p>
      </dsp:txBody>
      <dsp:txXfrm>
        <a:off x="658584" y="713432"/>
        <a:ext cx="5645144" cy="570203"/>
      </dsp:txXfrm>
    </dsp:sp>
    <dsp:sp modelId="{F6C5CC71-5C1A-4AB8-8892-FF4CD7AE0034}">
      <dsp:nvSpPr>
        <dsp:cNvPr id="0" name=""/>
        <dsp:cNvSpPr/>
      </dsp:nvSpPr>
      <dsp:spPr>
        <a:xfrm>
          <a:off x="0" y="1426186"/>
          <a:ext cx="6303729" cy="57020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E494B81-3BA5-4F7C-A4A8-4BAEF763D877}">
      <dsp:nvSpPr>
        <dsp:cNvPr id="0" name=""/>
        <dsp:cNvSpPr/>
      </dsp:nvSpPr>
      <dsp:spPr>
        <a:xfrm>
          <a:off x="172486" y="1554482"/>
          <a:ext cx="313611" cy="31361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4AF016F-101F-4335-B42B-AAABFE9C43C4}">
      <dsp:nvSpPr>
        <dsp:cNvPr id="0" name=""/>
        <dsp:cNvSpPr/>
      </dsp:nvSpPr>
      <dsp:spPr>
        <a:xfrm>
          <a:off x="658584" y="1426186"/>
          <a:ext cx="5645144" cy="5702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347" tIns="60347" rIns="60347" bIns="60347" numCol="1" spcCol="1270" anchor="ctr" anchorCtr="0">
          <a:noAutofit/>
        </a:bodyPr>
        <a:lstStyle/>
        <a:p>
          <a:pPr marL="0" lvl="0" indent="0" algn="l" defTabSz="711200">
            <a:lnSpc>
              <a:spcPct val="90000"/>
            </a:lnSpc>
            <a:spcBef>
              <a:spcPct val="0"/>
            </a:spcBef>
            <a:spcAft>
              <a:spcPct val="35000"/>
            </a:spcAft>
            <a:buNone/>
          </a:pPr>
          <a:r>
            <a:rPr lang="en-US" sz="1600" kern="1200"/>
            <a:t>Iterative closest point (ICP)</a:t>
          </a:r>
        </a:p>
      </dsp:txBody>
      <dsp:txXfrm>
        <a:off x="658584" y="1426186"/>
        <a:ext cx="5645144" cy="570203"/>
      </dsp:txXfrm>
    </dsp:sp>
    <dsp:sp modelId="{A9EE12AA-B5BE-43A3-894B-6AA9035A7288}">
      <dsp:nvSpPr>
        <dsp:cNvPr id="0" name=""/>
        <dsp:cNvSpPr/>
      </dsp:nvSpPr>
      <dsp:spPr>
        <a:xfrm>
          <a:off x="0" y="2138940"/>
          <a:ext cx="6303729" cy="57020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5D688B1-3773-49BB-BC09-531D83F7E560}">
      <dsp:nvSpPr>
        <dsp:cNvPr id="0" name=""/>
        <dsp:cNvSpPr/>
      </dsp:nvSpPr>
      <dsp:spPr>
        <a:xfrm>
          <a:off x="172486" y="2267236"/>
          <a:ext cx="313611" cy="31361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9282A58-61CA-4A45-86C0-9AA6B35CDE99}">
      <dsp:nvSpPr>
        <dsp:cNvPr id="0" name=""/>
        <dsp:cNvSpPr/>
      </dsp:nvSpPr>
      <dsp:spPr>
        <a:xfrm>
          <a:off x="658584" y="2138940"/>
          <a:ext cx="5645144" cy="5702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347" tIns="60347" rIns="60347" bIns="60347" numCol="1" spcCol="1270" anchor="ctr" anchorCtr="0">
          <a:noAutofit/>
        </a:bodyPr>
        <a:lstStyle/>
        <a:p>
          <a:pPr marL="0" lvl="0" indent="0" algn="l" defTabSz="711200">
            <a:lnSpc>
              <a:spcPct val="90000"/>
            </a:lnSpc>
            <a:spcBef>
              <a:spcPct val="0"/>
            </a:spcBef>
            <a:spcAft>
              <a:spcPct val="35000"/>
            </a:spcAft>
            <a:buNone/>
          </a:pPr>
          <a:r>
            <a:rPr lang="en-US" sz="1600" kern="1200"/>
            <a:t>Steps of ICP</a:t>
          </a:r>
        </a:p>
      </dsp:txBody>
      <dsp:txXfrm>
        <a:off x="658584" y="2138940"/>
        <a:ext cx="5645144" cy="570203"/>
      </dsp:txXfrm>
    </dsp:sp>
    <dsp:sp modelId="{9972956D-0C34-47BD-B914-FC7F9EABEDB4}">
      <dsp:nvSpPr>
        <dsp:cNvPr id="0" name=""/>
        <dsp:cNvSpPr/>
      </dsp:nvSpPr>
      <dsp:spPr>
        <a:xfrm>
          <a:off x="0" y="2851694"/>
          <a:ext cx="6303729" cy="57020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967FCF9-D4A8-4A26-8935-7DEBCD75F17D}">
      <dsp:nvSpPr>
        <dsp:cNvPr id="0" name=""/>
        <dsp:cNvSpPr/>
      </dsp:nvSpPr>
      <dsp:spPr>
        <a:xfrm>
          <a:off x="172486" y="2979990"/>
          <a:ext cx="313611" cy="313611"/>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DD3453A-5B7D-4D87-8DEA-30F58EE94178}">
      <dsp:nvSpPr>
        <dsp:cNvPr id="0" name=""/>
        <dsp:cNvSpPr/>
      </dsp:nvSpPr>
      <dsp:spPr>
        <a:xfrm>
          <a:off x="658584" y="2851694"/>
          <a:ext cx="5645144" cy="5702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347" tIns="60347" rIns="60347" bIns="60347" numCol="1" spcCol="1270" anchor="ctr" anchorCtr="0">
          <a:noAutofit/>
        </a:bodyPr>
        <a:lstStyle/>
        <a:p>
          <a:pPr marL="0" lvl="0" indent="0" algn="l" defTabSz="711200">
            <a:lnSpc>
              <a:spcPct val="90000"/>
            </a:lnSpc>
            <a:spcBef>
              <a:spcPct val="0"/>
            </a:spcBef>
            <a:spcAft>
              <a:spcPct val="35000"/>
            </a:spcAft>
            <a:buNone/>
          </a:pPr>
          <a:r>
            <a:rPr lang="en-US" sz="1600" kern="1200"/>
            <a:t>Improvement of ICP</a:t>
          </a:r>
        </a:p>
      </dsp:txBody>
      <dsp:txXfrm>
        <a:off x="658584" y="2851694"/>
        <a:ext cx="5645144" cy="570203"/>
      </dsp:txXfrm>
    </dsp:sp>
    <dsp:sp modelId="{5A443759-62D9-4130-8161-9AA0833660A5}">
      <dsp:nvSpPr>
        <dsp:cNvPr id="0" name=""/>
        <dsp:cNvSpPr/>
      </dsp:nvSpPr>
      <dsp:spPr>
        <a:xfrm>
          <a:off x="0" y="3564448"/>
          <a:ext cx="6303729" cy="57020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29F7A34-7D4B-495F-8AAE-74255D3C8890}">
      <dsp:nvSpPr>
        <dsp:cNvPr id="0" name=""/>
        <dsp:cNvSpPr/>
      </dsp:nvSpPr>
      <dsp:spPr>
        <a:xfrm>
          <a:off x="172486" y="3692744"/>
          <a:ext cx="313611" cy="313611"/>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F88F408-7350-40F6-AF4B-7721F3C5EE93}">
      <dsp:nvSpPr>
        <dsp:cNvPr id="0" name=""/>
        <dsp:cNvSpPr/>
      </dsp:nvSpPr>
      <dsp:spPr>
        <a:xfrm>
          <a:off x="658584" y="3564448"/>
          <a:ext cx="5645144" cy="5702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347" tIns="60347" rIns="60347" bIns="60347" numCol="1" spcCol="1270" anchor="ctr" anchorCtr="0">
          <a:noAutofit/>
        </a:bodyPr>
        <a:lstStyle/>
        <a:p>
          <a:pPr marL="0" lvl="0" indent="0" algn="l" defTabSz="711200">
            <a:lnSpc>
              <a:spcPct val="90000"/>
            </a:lnSpc>
            <a:spcBef>
              <a:spcPct val="0"/>
            </a:spcBef>
            <a:spcAft>
              <a:spcPct val="35000"/>
            </a:spcAft>
            <a:buNone/>
          </a:pPr>
          <a:r>
            <a:rPr lang="en-US" sz="1600" kern="1200"/>
            <a:t>Results </a:t>
          </a:r>
        </a:p>
      </dsp:txBody>
      <dsp:txXfrm>
        <a:off x="658584" y="3564448"/>
        <a:ext cx="5645144" cy="570203"/>
      </dsp:txXfrm>
    </dsp:sp>
    <dsp:sp modelId="{D1B3DA7D-C340-49D5-8AD1-2C293B2CE5FB}">
      <dsp:nvSpPr>
        <dsp:cNvPr id="0" name=""/>
        <dsp:cNvSpPr/>
      </dsp:nvSpPr>
      <dsp:spPr>
        <a:xfrm>
          <a:off x="0" y="4277202"/>
          <a:ext cx="6303729" cy="57020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1342FA1-F2B0-473F-B722-A06646DFB1DB}">
      <dsp:nvSpPr>
        <dsp:cNvPr id="0" name=""/>
        <dsp:cNvSpPr/>
      </dsp:nvSpPr>
      <dsp:spPr>
        <a:xfrm>
          <a:off x="172486" y="4405498"/>
          <a:ext cx="313611" cy="313611"/>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3F694D2-50E4-4ABA-B02B-8D340CBA4B9D}">
      <dsp:nvSpPr>
        <dsp:cNvPr id="0" name=""/>
        <dsp:cNvSpPr/>
      </dsp:nvSpPr>
      <dsp:spPr>
        <a:xfrm>
          <a:off x="658584" y="4277202"/>
          <a:ext cx="5645144" cy="5702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347" tIns="60347" rIns="60347" bIns="60347" numCol="1" spcCol="1270" anchor="ctr" anchorCtr="0">
          <a:noAutofit/>
        </a:bodyPr>
        <a:lstStyle/>
        <a:p>
          <a:pPr marL="0" lvl="0" indent="0" algn="l" defTabSz="711200">
            <a:lnSpc>
              <a:spcPct val="90000"/>
            </a:lnSpc>
            <a:spcBef>
              <a:spcPct val="0"/>
            </a:spcBef>
            <a:spcAft>
              <a:spcPct val="35000"/>
            </a:spcAft>
            <a:buNone/>
          </a:pPr>
          <a:r>
            <a:rPr lang="en-US" sz="1600" kern="1200"/>
            <a:t>Conclusion</a:t>
          </a:r>
        </a:p>
      </dsp:txBody>
      <dsp:txXfrm>
        <a:off x="658584" y="4277202"/>
        <a:ext cx="5645144" cy="570203"/>
      </dsp:txXfrm>
    </dsp:sp>
    <dsp:sp modelId="{07795537-35B0-4E11-804E-0E3A365C11B6}">
      <dsp:nvSpPr>
        <dsp:cNvPr id="0" name=""/>
        <dsp:cNvSpPr/>
      </dsp:nvSpPr>
      <dsp:spPr>
        <a:xfrm>
          <a:off x="0" y="4989956"/>
          <a:ext cx="6303729" cy="57020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B2C87DC-D043-46E1-87F2-9D401A7368BA}">
      <dsp:nvSpPr>
        <dsp:cNvPr id="0" name=""/>
        <dsp:cNvSpPr/>
      </dsp:nvSpPr>
      <dsp:spPr>
        <a:xfrm>
          <a:off x="172486" y="5118252"/>
          <a:ext cx="313611" cy="313611"/>
        </a:xfrm>
        <a:prstGeom prst="rect">
          <a:avLst/>
        </a:prstGeom>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C2EEFC6-8AA6-4513-8552-307A16BBB6FA}">
      <dsp:nvSpPr>
        <dsp:cNvPr id="0" name=""/>
        <dsp:cNvSpPr/>
      </dsp:nvSpPr>
      <dsp:spPr>
        <a:xfrm>
          <a:off x="658584" y="4989956"/>
          <a:ext cx="5645144" cy="5702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347" tIns="60347" rIns="60347" bIns="60347" numCol="1" spcCol="1270" anchor="ctr" anchorCtr="0">
          <a:noAutofit/>
        </a:bodyPr>
        <a:lstStyle/>
        <a:p>
          <a:pPr marL="0" lvl="0" indent="0" algn="l" defTabSz="711200">
            <a:lnSpc>
              <a:spcPct val="90000"/>
            </a:lnSpc>
            <a:spcBef>
              <a:spcPct val="0"/>
            </a:spcBef>
            <a:spcAft>
              <a:spcPct val="35000"/>
            </a:spcAft>
            <a:buNone/>
          </a:pPr>
          <a:r>
            <a:rPr lang="en-US" sz="1600" kern="1200"/>
            <a:t>References</a:t>
          </a:r>
        </a:p>
      </dsp:txBody>
      <dsp:txXfrm>
        <a:off x="658584" y="4989956"/>
        <a:ext cx="5645144" cy="570203"/>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DE1A06-8754-4870-9E44-E39BADAD984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527F020-BBC3-49BB-91C2-5B2CBD64B3C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67C0C22-EBDA-4130-87AE-CB28BC19B077}"/>
              </a:ext>
            </a:extLst>
          </p:cNvPr>
          <p:cNvSpPr>
            <a:spLocks noGrp="1"/>
          </p:cNvSpPr>
          <p:nvPr>
            <p:ph type="dt" sz="half" idx="10"/>
          </p:nvPr>
        </p:nvSpPr>
        <p:spPr/>
        <p:txBody>
          <a:bodyPr/>
          <a:lstStyle/>
          <a:p>
            <a:fld id="{82EDB8D0-98ED-4B86-9D5F-E61ADC70144D}" type="datetimeFigureOut">
              <a:rPr lang="en-US" smtClean="0"/>
              <a:t>5/1/20</a:t>
            </a:fld>
            <a:endParaRPr lang="en-US" dirty="0"/>
          </a:p>
        </p:txBody>
      </p:sp>
      <p:sp>
        <p:nvSpPr>
          <p:cNvPr id="5" name="Footer Placeholder 4">
            <a:extLst>
              <a:ext uri="{FF2B5EF4-FFF2-40B4-BE49-F238E27FC236}">
                <a16:creationId xmlns:a16="http://schemas.microsoft.com/office/drawing/2014/main" id="{E2A419A8-07CA-4A4C-AEC2-C40D4D50AF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FA7B86-E610-42EA-B4DC-C2F447785273}"/>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7" name="Freeform: Shape 6">
            <a:extLst>
              <a:ext uri="{FF2B5EF4-FFF2-40B4-BE49-F238E27FC236}">
                <a16:creationId xmlns:a16="http://schemas.microsoft.com/office/drawing/2014/main" id="{8A7BA06D-B3FF-4E91-8639-B4569AE3AA23}"/>
              </a:ext>
            </a:extLst>
          </p:cNvPr>
          <p:cNvSpPr/>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Arc 7">
            <a:extLst>
              <a:ext uri="{FF2B5EF4-FFF2-40B4-BE49-F238E27FC236}">
                <a16:creationId xmlns:a16="http://schemas.microsoft.com/office/drawing/2014/main" id="{2B30C86D-5A07-48BC-9C9D-6F9A2DB1E9E1}"/>
              </a:ext>
            </a:extLst>
          </p:cNvPr>
          <p:cNvSpPr/>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188541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F6E5D1-6D19-4E7F-9B4E-42326B7716F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AD2A06C-F91A-4ADC-9CD2-61F0A4D7EE1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643AA9A-2280-4F63-8B3D-20742AE6901F}"/>
              </a:ext>
            </a:extLst>
          </p:cNvPr>
          <p:cNvSpPr>
            <a:spLocks noGrp="1"/>
          </p:cNvSpPr>
          <p:nvPr>
            <p:ph type="dt" sz="half" idx="10"/>
          </p:nvPr>
        </p:nvSpPr>
        <p:spPr/>
        <p:txBody>
          <a:bodyPr/>
          <a:lstStyle/>
          <a:p>
            <a:fld id="{82EDB8D0-98ED-4B86-9D5F-E61ADC70144D}" type="datetimeFigureOut">
              <a:rPr lang="en-US" smtClean="0"/>
              <a:t>5/1/20</a:t>
            </a:fld>
            <a:endParaRPr lang="en-US"/>
          </a:p>
        </p:txBody>
      </p:sp>
      <p:sp>
        <p:nvSpPr>
          <p:cNvPr id="5" name="Footer Placeholder 4">
            <a:extLst>
              <a:ext uri="{FF2B5EF4-FFF2-40B4-BE49-F238E27FC236}">
                <a16:creationId xmlns:a16="http://schemas.microsoft.com/office/drawing/2014/main" id="{E40D986B-E58E-43B6-8A80-FFA9D8F748F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140D36-2E71-4F27-967F-7A3E4C6EE197}"/>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7" name="Freeform: Shape 6">
            <a:extLst>
              <a:ext uri="{FF2B5EF4-FFF2-40B4-BE49-F238E27FC236}">
                <a16:creationId xmlns:a16="http://schemas.microsoft.com/office/drawing/2014/main" id="{C1609904-5327-4D2C-A445-B270A00F3B5F}"/>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Freeform: Shape 7">
            <a:extLst>
              <a:ext uri="{FF2B5EF4-FFF2-40B4-BE49-F238E27FC236}">
                <a16:creationId xmlns:a16="http://schemas.microsoft.com/office/drawing/2014/main" id="{30FC7BEC-08C5-4D95-9C84-B48BC8AD1C94}"/>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972171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81FEA3D-0C7F-45CD-B6A0-942F707B363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E8B8A12-BCE6-4D03-A637-1DEC8924BEF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749755-9FF4-428A-AEB7-1A6477466741}"/>
              </a:ext>
            </a:extLst>
          </p:cNvPr>
          <p:cNvSpPr>
            <a:spLocks noGrp="1"/>
          </p:cNvSpPr>
          <p:nvPr>
            <p:ph type="dt" sz="half" idx="10"/>
          </p:nvPr>
        </p:nvSpPr>
        <p:spPr/>
        <p:txBody>
          <a:bodyPr/>
          <a:lstStyle/>
          <a:p>
            <a:fld id="{82EDB8D0-98ED-4B86-9D5F-E61ADC70144D}" type="datetimeFigureOut">
              <a:rPr lang="en-US" smtClean="0"/>
              <a:t>5/1/20</a:t>
            </a:fld>
            <a:endParaRPr lang="en-US"/>
          </a:p>
        </p:txBody>
      </p:sp>
      <p:sp>
        <p:nvSpPr>
          <p:cNvPr id="5" name="Footer Placeholder 4">
            <a:extLst>
              <a:ext uri="{FF2B5EF4-FFF2-40B4-BE49-F238E27FC236}">
                <a16:creationId xmlns:a16="http://schemas.microsoft.com/office/drawing/2014/main" id="{A5141836-11E2-49FD-877D-53B74514A9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4D24C42-4B05-4EEF-BE14-29041EC9C0E5}"/>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7" name="Freeform: Shape 6">
            <a:extLst>
              <a:ext uri="{FF2B5EF4-FFF2-40B4-BE49-F238E27FC236}">
                <a16:creationId xmlns:a16="http://schemas.microsoft.com/office/drawing/2014/main" id="{5BADDEB1-F604-408B-B02A-A2814606E6AF}"/>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Freeform: Shape 7">
            <a:extLst>
              <a:ext uri="{FF2B5EF4-FFF2-40B4-BE49-F238E27FC236}">
                <a16:creationId xmlns:a16="http://schemas.microsoft.com/office/drawing/2014/main" id="{D8DF7987-332F-4D6C-81C3-990F39C76C96}"/>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68419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9FF209-11EE-4A3F-9685-A155FECD0DC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A47AF11-F208-4FDA-9E19-D6CA3472134E}"/>
              </a:ext>
            </a:extLst>
          </p:cNvPr>
          <p:cNvSpPr>
            <a:spLocks noGrp="1"/>
          </p:cNvSpPr>
          <p:nvPr>
            <p:ph idx="1"/>
          </p:nvPr>
        </p:nvSpPr>
        <p:spPr>
          <a:xfrm>
            <a:off x="838200" y="1825625"/>
            <a:ext cx="10515600" cy="385974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6E82FA1-02B7-467E-9F16-D178149407C5}"/>
              </a:ext>
            </a:extLst>
          </p:cNvPr>
          <p:cNvSpPr>
            <a:spLocks noGrp="1"/>
          </p:cNvSpPr>
          <p:nvPr>
            <p:ph type="dt" sz="half" idx="10"/>
          </p:nvPr>
        </p:nvSpPr>
        <p:spPr/>
        <p:txBody>
          <a:bodyPr/>
          <a:lstStyle/>
          <a:p>
            <a:fld id="{82EDB8D0-98ED-4B86-9D5F-E61ADC70144D}" type="datetimeFigureOut">
              <a:rPr lang="en-US" smtClean="0"/>
              <a:t>5/1/20</a:t>
            </a:fld>
            <a:endParaRPr lang="en-US" dirty="0"/>
          </a:p>
        </p:txBody>
      </p:sp>
      <p:sp>
        <p:nvSpPr>
          <p:cNvPr id="5" name="Footer Placeholder 4">
            <a:extLst>
              <a:ext uri="{FF2B5EF4-FFF2-40B4-BE49-F238E27FC236}">
                <a16:creationId xmlns:a16="http://schemas.microsoft.com/office/drawing/2014/main" id="{6D389247-FB8A-4494-859B-B3754B02A5E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2CA5B62-3338-46A5-B381-A63B88CB0DDA}"/>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7" name="Freeform: Shape 6">
            <a:extLst>
              <a:ext uri="{FF2B5EF4-FFF2-40B4-BE49-F238E27FC236}">
                <a16:creationId xmlns:a16="http://schemas.microsoft.com/office/drawing/2014/main" id="{23DA7759-3209-4FE2-96D1-4EEDD81E9EA0}"/>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Freeform: Shape 7">
            <a:extLst>
              <a:ext uri="{FF2B5EF4-FFF2-40B4-BE49-F238E27FC236}">
                <a16:creationId xmlns:a16="http://schemas.microsoft.com/office/drawing/2014/main" id="{41460DAD-8769-4C9F-9C8C-BB0443909D76}"/>
              </a:ext>
            </a:extLst>
          </p:cNvPr>
          <p:cNvSpPr/>
          <p:nvPr/>
        </p:nvSpPr>
        <p:spPr>
          <a:xfrm flipH="1">
            <a:off x="123536"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755632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4C0001-5D76-45A0-A9F4-7172BDDD5D2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E1462C4-0E4B-4DB7-A8BF-FE55142760A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AA5F313-1240-47AE-A026-7F349292B5CA}"/>
              </a:ext>
            </a:extLst>
          </p:cNvPr>
          <p:cNvSpPr>
            <a:spLocks noGrp="1"/>
          </p:cNvSpPr>
          <p:nvPr>
            <p:ph type="dt" sz="half" idx="10"/>
          </p:nvPr>
        </p:nvSpPr>
        <p:spPr/>
        <p:txBody>
          <a:bodyPr/>
          <a:lstStyle/>
          <a:p>
            <a:fld id="{82EDB8D0-98ED-4B86-9D5F-E61ADC70144D}" type="datetimeFigureOut">
              <a:rPr lang="en-US" smtClean="0"/>
              <a:t>5/1/20</a:t>
            </a:fld>
            <a:endParaRPr lang="en-US"/>
          </a:p>
        </p:txBody>
      </p:sp>
      <p:sp>
        <p:nvSpPr>
          <p:cNvPr id="5" name="Footer Placeholder 4">
            <a:extLst>
              <a:ext uri="{FF2B5EF4-FFF2-40B4-BE49-F238E27FC236}">
                <a16:creationId xmlns:a16="http://schemas.microsoft.com/office/drawing/2014/main" id="{22448158-6132-4335-B8E1-F6A89638377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94C5B6-1598-48B4-9B3A-3078FDBE90B7}"/>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9" name="Freeform: Shape 8">
            <a:extLst>
              <a:ext uri="{FF2B5EF4-FFF2-40B4-BE49-F238E27FC236}">
                <a16:creationId xmlns:a16="http://schemas.microsoft.com/office/drawing/2014/main" id="{FEDBDD32-D3EE-4848-A112-BA814D4631CD}"/>
              </a:ext>
            </a:extLst>
          </p:cNvPr>
          <p:cNvSpPr/>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Arc 9">
            <a:extLst>
              <a:ext uri="{FF2B5EF4-FFF2-40B4-BE49-F238E27FC236}">
                <a16:creationId xmlns:a16="http://schemas.microsoft.com/office/drawing/2014/main" id="{61350361-843C-49D0-BD6A-ECDBA3842BA0}"/>
              </a:ext>
            </a:extLst>
          </p:cNvPr>
          <p:cNvSpPr/>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450754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ABFD05-2CB2-4A7E-89E7-57615BA82B4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F9532B8-D460-476D-816F-725E8D96C0A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6F7120F-70AF-4ED5-B364-3AA55C6B44B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3D8B65F-F709-469F-9961-4D01896CAA12}"/>
              </a:ext>
            </a:extLst>
          </p:cNvPr>
          <p:cNvSpPr>
            <a:spLocks noGrp="1"/>
          </p:cNvSpPr>
          <p:nvPr>
            <p:ph type="dt" sz="half" idx="10"/>
          </p:nvPr>
        </p:nvSpPr>
        <p:spPr/>
        <p:txBody>
          <a:bodyPr/>
          <a:lstStyle/>
          <a:p>
            <a:fld id="{82EDB8D0-98ED-4B86-9D5F-E61ADC70144D}" type="datetimeFigureOut">
              <a:rPr lang="en-US" smtClean="0"/>
              <a:t>5/1/20</a:t>
            </a:fld>
            <a:endParaRPr lang="en-US"/>
          </a:p>
        </p:txBody>
      </p:sp>
      <p:sp>
        <p:nvSpPr>
          <p:cNvPr id="6" name="Footer Placeholder 5">
            <a:extLst>
              <a:ext uri="{FF2B5EF4-FFF2-40B4-BE49-F238E27FC236}">
                <a16:creationId xmlns:a16="http://schemas.microsoft.com/office/drawing/2014/main" id="{B781C6BC-B23D-48BC-AD44-654DDB8D012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100D60B-86A1-479D-BCE8-06D2C3DBC94E}"/>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8" name="Freeform: Shape 7">
            <a:extLst>
              <a:ext uri="{FF2B5EF4-FFF2-40B4-BE49-F238E27FC236}">
                <a16:creationId xmlns:a16="http://schemas.microsoft.com/office/drawing/2014/main" id="{B4EC5136-99DA-40B5-8F79-5C3A56D38BA1}"/>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4F8FB775-26C4-41BA-837C-4478D48D215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044891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2983E-E761-4429-9203-7FE8B2DB67E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921E9B7-62BE-49BA-AC6B-55250D66277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C41A3FD-B90A-4C31-BD6B-581F9E2E0E5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60D1D55-B722-4968-B171-AF3B462DDAD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71085A8-02C2-4E7F-935E-5AEECBAD19B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A8A5018-8A77-40E8-B159-4894ECF228B1}"/>
              </a:ext>
            </a:extLst>
          </p:cNvPr>
          <p:cNvSpPr>
            <a:spLocks noGrp="1"/>
          </p:cNvSpPr>
          <p:nvPr>
            <p:ph type="dt" sz="half" idx="10"/>
          </p:nvPr>
        </p:nvSpPr>
        <p:spPr/>
        <p:txBody>
          <a:bodyPr/>
          <a:lstStyle/>
          <a:p>
            <a:fld id="{82EDB8D0-98ED-4B86-9D5F-E61ADC70144D}" type="datetimeFigureOut">
              <a:rPr lang="en-US" smtClean="0"/>
              <a:t>5/1/20</a:t>
            </a:fld>
            <a:endParaRPr lang="en-US"/>
          </a:p>
        </p:txBody>
      </p:sp>
      <p:sp>
        <p:nvSpPr>
          <p:cNvPr id="8" name="Footer Placeholder 7">
            <a:extLst>
              <a:ext uri="{FF2B5EF4-FFF2-40B4-BE49-F238E27FC236}">
                <a16:creationId xmlns:a16="http://schemas.microsoft.com/office/drawing/2014/main" id="{8AD79441-8908-4461-9FDD-BCE63883709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8D29F7D-B101-4950-A2C0-F350FB26D45F}"/>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10" name="Freeform: Shape 9">
            <a:extLst>
              <a:ext uri="{FF2B5EF4-FFF2-40B4-BE49-F238E27FC236}">
                <a16:creationId xmlns:a16="http://schemas.microsoft.com/office/drawing/2014/main" id="{862D7398-9A79-4B24-9C7D-F0DEED57C70B}"/>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Freeform: Shape 10">
            <a:extLst>
              <a:ext uri="{FF2B5EF4-FFF2-40B4-BE49-F238E27FC236}">
                <a16:creationId xmlns:a16="http://schemas.microsoft.com/office/drawing/2014/main" id="{C07F28CD-1873-4E36-A064-2D25E0A8501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060745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11BF3-02E8-4EB7-818E-652B82CF2C9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54D3190-B78C-42F1-9D62-F523886BBE51}"/>
              </a:ext>
            </a:extLst>
          </p:cNvPr>
          <p:cNvSpPr>
            <a:spLocks noGrp="1"/>
          </p:cNvSpPr>
          <p:nvPr>
            <p:ph type="dt" sz="half" idx="10"/>
          </p:nvPr>
        </p:nvSpPr>
        <p:spPr/>
        <p:txBody>
          <a:bodyPr/>
          <a:lstStyle/>
          <a:p>
            <a:fld id="{82EDB8D0-98ED-4B86-9D5F-E61ADC70144D}" type="datetimeFigureOut">
              <a:rPr lang="en-US" smtClean="0"/>
              <a:t>5/1/20</a:t>
            </a:fld>
            <a:endParaRPr lang="en-US"/>
          </a:p>
        </p:txBody>
      </p:sp>
      <p:sp>
        <p:nvSpPr>
          <p:cNvPr id="4" name="Footer Placeholder 3">
            <a:extLst>
              <a:ext uri="{FF2B5EF4-FFF2-40B4-BE49-F238E27FC236}">
                <a16:creationId xmlns:a16="http://schemas.microsoft.com/office/drawing/2014/main" id="{EA381C40-F9FC-4D58-8508-F0632DF5A01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101CBCC-4CC2-49BD-B155-01E0F4D798BE}"/>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6" name="Freeform: Shape 5">
            <a:extLst>
              <a:ext uri="{FF2B5EF4-FFF2-40B4-BE49-F238E27FC236}">
                <a16:creationId xmlns:a16="http://schemas.microsoft.com/office/drawing/2014/main" id="{DC13EF9C-0B5A-4364-91AA-E5DD5B536E54}"/>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Freeform: Shape 6">
            <a:extLst>
              <a:ext uri="{FF2B5EF4-FFF2-40B4-BE49-F238E27FC236}">
                <a16:creationId xmlns:a16="http://schemas.microsoft.com/office/drawing/2014/main" id="{8F674475-6327-490A-BD7F-084F5C07F2E4}"/>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056454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7024287-C9B9-48AC-8E4D-A282DE2F44F5}"/>
              </a:ext>
            </a:extLst>
          </p:cNvPr>
          <p:cNvSpPr>
            <a:spLocks noGrp="1"/>
          </p:cNvSpPr>
          <p:nvPr>
            <p:ph type="dt" sz="half" idx="10"/>
          </p:nvPr>
        </p:nvSpPr>
        <p:spPr/>
        <p:txBody>
          <a:bodyPr/>
          <a:lstStyle/>
          <a:p>
            <a:fld id="{82EDB8D0-98ED-4B86-9D5F-E61ADC70144D}" type="datetimeFigureOut">
              <a:rPr lang="en-US" smtClean="0"/>
              <a:t>5/1/20</a:t>
            </a:fld>
            <a:endParaRPr lang="en-US"/>
          </a:p>
        </p:txBody>
      </p:sp>
      <p:sp>
        <p:nvSpPr>
          <p:cNvPr id="3" name="Footer Placeholder 2">
            <a:extLst>
              <a:ext uri="{FF2B5EF4-FFF2-40B4-BE49-F238E27FC236}">
                <a16:creationId xmlns:a16="http://schemas.microsoft.com/office/drawing/2014/main" id="{2D34C9A2-75A7-4164-B3B8-E6A9D60BA0B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CBE73CE-2859-4D49-A9EC-26AF3FBDF6A3}"/>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5" name="Freeform: Shape 4">
            <a:extLst>
              <a:ext uri="{FF2B5EF4-FFF2-40B4-BE49-F238E27FC236}">
                <a16:creationId xmlns:a16="http://schemas.microsoft.com/office/drawing/2014/main" id="{AA5ED585-FEBB-4DAD-84C0-97BEE6C360C3}"/>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reeform: Shape 5">
            <a:extLst>
              <a:ext uri="{FF2B5EF4-FFF2-40B4-BE49-F238E27FC236}">
                <a16:creationId xmlns:a16="http://schemas.microsoft.com/office/drawing/2014/main" id="{EF6AC352-A720-4DB3-87CA-A33B0607CA2F}"/>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512480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FFC812-4DB6-4F98-9404-29C191D3BAD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2F0855E-0CD6-47DD-B648-4C84C783D78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D50082B-17D7-4D61-8AEB-81517D85D25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1A70783-FF31-4C4E-9196-EB169B209747}"/>
              </a:ext>
            </a:extLst>
          </p:cNvPr>
          <p:cNvSpPr>
            <a:spLocks noGrp="1"/>
          </p:cNvSpPr>
          <p:nvPr>
            <p:ph type="dt" sz="half" idx="10"/>
          </p:nvPr>
        </p:nvSpPr>
        <p:spPr/>
        <p:txBody>
          <a:bodyPr/>
          <a:lstStyle/>
          <a:p>
            <a:fld id="{82EDB8D0-98ED-4B86-9D5F-E61ADC70144D}" type="datetimeFigureOut">
              <a:rPr lang="en-US" smtClean="0"/>
              <a:t>5/1/20</a:t>
            </a:fld>
            <a:endParaRPr lang="en-US"/>
          </a:p>
        </p:txBody>
      </p:sp>
      <p:sp>
        <p:nvSpPr>
          <p:cNvPr id="6" name="Footer Placeholder 5">
            <a:extLst>
              <a:ext uri="{FF2B5EF4-FFF2-40B4-BE49-F238E27FC236}">
                <a16:creationId xmlns:a16="http://schemas.microsoft.com/office/drawing/2014/main" id="{7D92E260-747D-40FD-A062-9DD5E6835AB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87E50A0-1E05-49C5-88C9-46267751201F}"/>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8" name="Freeform: Shape 7">
            <a:extLst>
              <a:ext uri="{FF2B5EF4-FFF2-40B4-BE49-F238E27FC236}">
                <a16:creationId xmlns:a16="http://schemas.microsoft.com/office/drawing/2014/main" id="{2C155C63-9F58-4422-B669-F97486280671}"/>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385DBA62-0EDB-47AA-86C7-90463BC9B308}"/>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295493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D7521-E43D-41D1-B458-26B20DC6DDD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2472CF2-2653-4B98-A416-D7A0A860ECE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A6EF87F5-0B10-4AC7-9599-F088C5E796D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2A07CB7-0520-4D64-B76C-C31AC557832D}"/>
              </a:ext>
            </a:extLst>
          </p:cNvPr>
          <p:cNvSpPr>
            <a:spLocks noGrp="1"/>
          </p:cNvSpPr>
          <p:nvPr>
            <p:ph type="dt" sz="half" idx="10"/>
          </p:nvPr>
        </p:nvSpPr>
        <p:spPr/>
        <p:txBody>
          <a:bodyPr/>
          <a:lstStyle/>
          <a:p>
            <a:fld id="{82EDB8D0-98ED-4B86-9D5F-E61ADC70144D}" type="datetimeFigureOut">
              <a:rPr lang="en-US" smtClean="0"/>
              <a:t>5/1/20</a:t>
            </a:fld>
            <a:endParaRPr lang="en-US"/>
          </a:p>
        </p:txBody>
      </p:sp>
      <p:sp>
        <p:nvSpPr>
          <p:cNvPr id="6" name="Footer Placeholder 5">
            <a:extLst>
              <a:ext uri="{FF2B5EF4-FFF2-40B4-BE49-F238E27FC236}">
                <a16:creationId xmlns:a16="http://schemas.microsoft.com/office/drawing/2014/main" id="{92EEB226-AD45-45DF-AAB5-5513AE732AA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5E96AEB-9481-4CCE-B110-FEDD334835B8}"/>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8" name="Freeform: Shape 7">
            <a:extLst>
              <a:ext uri="{FF2B5EF4-FFF2-40B4-BE49-F238E27FC236}">
                <a16:creationId xmlns:a16="http://schemas.microsoft.com/office/drawing/2014/main" id="{6BA9707F-7BCE-464F-BF45-E216527084EE}"/>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BC589723-2CC8-49D1-B4E1-36FECED6A2D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721405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7EC5685-19F1-49DA-ADE5-D5D32F1659B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FFC0A4D-22A1-4554-B5DE-887974F4DF9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99D5CDC-F2CE-410E-AD13-DDC235C71C6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cap="none" spc="0" baseline="0">
                <a:solidFill>
                  <a:schemeClr val="tx1">
                    <a:tint val="75000"/>
                  </a:schemeClr>
                </a:solidFill>
                <a:latin typeface="+mn-lt"/>
              </a:defRPr>
            </a:lvl1pPr>
          </a:lstStyle>
          <a:p>
            <a:fld id="{82EDB8D0-98ED-4B86-9D5F-E61ADC70144D}" type="datetimeFigureOut">
              <a:rPr lang="en-US" smtClean="0"/>
              <a:pPr/>
              <a:t>5/1/20</a:t>
            </a:fld>
            <a:endParaRPr lang="en-US" dirty="0"/>
          </a:p>
        </p:txBody>
      </p:sp>
      <p:sp>
        <p:nvSpPr>
          <p:cNvPr id="5" name="Footer Placeholder 4">
            <a:extLst>
              <a:ext uri="{FF2B5EF4-FFF2-40B4-BE49-F238E27FC236}">
                <a16:creationId xmlns:a16="http://schemas.microsoft.com/office/drawing/2014/main" id="{9340CD45-794A-4BB0-A427-0CE61AEAF48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cap="none" spc="0" baseline="0">
                <a:solidFill>
                  <a:schemeClr val="tx1">
                    <a:tint val="75000"/>
                  </a:schemeClr>
                </a:solidFill>
                <a:latin typeface="+mn-lt"/>
              </a:defRPr>
            </a:lvl1pPr>
          </a:lstStyle>
          <a:p>
            <a:endParaRPr lang="en-US"/>
          </a:p>
        </p:txBody>
      </p:sp>
      <p:sp>
        <p:nvSpPr>
          <p:cNvPr id="6" name="Slide Number Placeholder 5">
            <a:extLst>
              <a:ext uri="{FF2B5EF4-FFF2-40B4-BE49-F238E27FC236}">
                <a16:creationId xmlns:a16="http://schemas.microsoft.com/office/drawing/2014/main" id="{FCB3AB91-9588-4071-92D2-364F4A6ED09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cap="none" spc="0" baseline="0">
                <a:solidFill>
                  <a:schemeClr val="tx1">
                    <a:tint val="75000"/>
                  </a:schemeClr>
                </a:solidFill>
                <a:latin typeface="+mn-lt"/>
              </a:defRPr>
            </a:lvl1pPr>
          </a:lstStyle>
          <a:p>
            <a:fld id="{4854181D-6920-4594-9A5D-6CE56DC9F8B2}" type="slidenum">
              <a:rPr lang="en-US" smtClean="0"/>
              <a:pPr/>
              <a:t>‹#›</a:t>
            </a:fld>
            <a:endParaRPr lang="en-US"/>
          </a:p>
        </p:txBody>
      </p:sp>
    </p:spTree>
    <p:extLst>
      <p:ext uri="{BB962C8B-B14F-4D97-AF65-F5344CB8AC3E}">
        <p14:creationId xmlns:p14="http://schemas.microsoft.com/office/powerpoint/2010/main" val="110026292"/>
      </p:ext>
    </p:extLst>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75" r:id="rId5"/>
    <p:sldLayoutId id="2147483676" r:id="rId6"/>
    <p:sldLayoutId id="2147483677" r:id="rId7"/>
    <p:sldLayoutId id="2147483678" r:id="rId8"/>
    <p:sldLayoutId id="2147483679" r:id="rId9"/>
    <p:sldLayoutId id="2147483680" r:id="rId10"/>
    <p:sldLayoutId id="214748368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7" name="Rectangle 65">
            <a:extLst>
              <a:ext uri="{FF2B5EF4-FFF2-40B4-BE49-F238E27FC236}">
                <a16:creationId xmlns:a16="http://schemas.microsoft.com/office/drawing/2014/main" id="{3F138222-D274-4866-96E7-C3B1D6DA8C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9" name="Arc 67">
            <a:extLst>
              <a:ext uri="{FF2B5EF4-FFF2-40B4-BE49-F238E27FC236}">
                <a16:creationId xmlns:a16="http://schemas.microsoft.com/office/drawing/2014/main" id="{5888E255-D20B-4F26-B9DA-3DF036797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604789">
            <a:off x="675639" y="775849"/>
            <a:ext cx="2987899" cy="2987899"/>
          </a:xfrm>
          <a:prstGeom prst="arc">
            <a:avLst>
              <a:gd name="adj1" fmla="val 14455503"/>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D217460-78E1-614C-B14C-06DC57B2692C}"/>
              </a:ext>
            </a:extLst>
          </p:cNvPr>
          <p:cNvSpPr>
            <a:spLocks noGrp="1"/>
          </p:cNvSpPr>
          <p:nvPr>
            <p:ph type="ctrTitle"/>
          </p:nvPr>
        </p:nvSpPr>
        <p:spPr>
          <a:xfrm>
            <a:off x="841512" y="1122363"/>
            <a:ext cx="5087631" cy="2387600"/>
          </a:xfrm>
        </p:spPr>
        <p:txBody>
          <a:bodyPr vert="horz" lIns="91440" tIns="45720" rIns="91440" bIns="45720" rtlCol="0">
            <a:normAutofit/>
          </a:bodyPr>
          <a:lstStyle/>
          <a:p>
            <a:r>
              <a:rPr lang="en-US" kern="1200">
                <a:solidFill>
                  <a:srgbClr val="FFFFFF"/>
                </a:solidFill>
                <a:latin typeface="+mj-lt"/>
                <a:ea typeface="+mj-ea"/>
                <a:cs typeface="+mj-cs"/>
              </a:rPr>
              <a:t>POINT CLOUD REGISTRATION</a:t>
            </a:r>
          </a:p>
        </p:txBody>
      </p:sp>
      <p:sp>
        <p:nvSpPr>
          <p:cNvPr id="3" name="Subtitle 2">
            <a:extLst>
              <a:ext uri="{FF2B5EF4-FFF2-40B4-BE49-F238E27FC236}">
                <a16:creationId xmlns:a16="http://schemas.microsoft.com/office/drawing/2014/main" id="{A1CD2482-BF1C-2944-80AD-300A26847637}"/>
              </a:ext>
            </a:extLst>
          </p:cNvPr>
          <p:cNvSpPr>
            <a:spLocks noGrp="1"/>
          </p:cNvSpPr>
          <p:nvPr>
            <p:ph type="subTitle" idx="1"/>
          </p:nvPr>
        </p:nvSpPr>
        <p:spPr>
          <a:xfrm>
            <a:off x="841512" y="3602037"/>
            <a:ext cx="5087631" cy="2133599"/>
          </a:xfrm>
        </p:spPr>
        <p:txBody>
          <a:bodyPr vert="horz" lIns="91440" tIns="45720" rIns="91440" bIns="45720" rtlCol="0">
            <a:normAutofit/>
          </a:bodyPr>
          <a:lstStyle/>
          <a:p>
            <a:pPr algn="l"/>
            <a:r>
              <a:rPr lang="en-US" dirty="0">
                <a:solidFill>
                  <a:srgbClr val="FFFFFF"/>
                </a:solidFill>
              </a:rPr>
              <a:t>A PROJECT BY:</a:t>
            </a:r>
          </a:p>
          <a:p>
            <a:pPr indent="-228600" algn="l">
              <a:buFont typeface="Arial" panose="020B0604020202020204" pitchFamily="34" charset="0"/>
              <a:buChar char="•"/>
            </a:pPr>
            <a:r>
              <a:rPr lang="en-US" dirty="0">
                <a:solidFill>
                  <a:srgbClr val="FFFFFF"/>
                </a:solidFill>
              </a:rPr>
              <a:t>Soundarya </a:t>
            </a:r>
            <a:r>
              <a:rPr lang="en-US" dirty="0" err="1">
                <a:solidFill>
                  <a:srgbClr val="FFFFFF"/>
                </a:solidFill>
              </a:rPr>
              <a:t>Hiriyanna</a:t>
            </a:r>
            <a:r>
              <a:rPr lang="en-US" dirty="0">
                <a:solidFill>
                  <a:srgbClr val="FFFFFF"/>
                </a:solidFill>
              </a:rPr>
              <a:t> Matti</a:t>
            </a:r>
          </a:p>
          <a:p>
            <a:pPr indent="-228600" algn="l">
              <a:buFont typeface="Arial" panose="020B0604020202020204" pitchFamily="34" charset="0"/>
              <a:buChar char="•"/>
            </a:pPr>
            <a:r>
              <a:rPr lang="en-US" dirty="0">
                <a:solidFill>
                  <a:srgbClr val="FFFFFF"/>
                </a:solidFill>
              </a:rPr>
              <a:t>Nikita </a:t>
            </a:r>
            <a:r>
              <a:rPr lang="en-US" dirty="0" err="1">
                <a:solidFill>
                  <a:srgbClr val="FFFFFF"/>
                </a:solidFill>
              </a:rPr>
              <a:t>Wali</a:t>
            </a:r>
            <a:endParaRPr lang="en-US" dirty="0">
              <a:solidFill>
                <a:srgbClr val="FFFFFF"/>
              </a:solidFill>
            </a:endParaRPr>
          </a:p>
          <a:p>
            <a:pPr indent="-228600" algn="l">
              <a:buFont typeface="Arial" panose="020B0604020202020204" pitchFamily="34" charset="0"/>
              <a:buChar char="•"/>
            </a:pPr>
            <a:r>
              <a:rPr lang="en-US" dirty="0">
                <a:solidFill>
                  <a:srgbClr val="FFFFFF"/>
                </a:solidFill>
              </a:rPr>
              <a:t>Srihari Gururaj</a:t>
            </a:r>
          </a:p>
        </p:txBody>
      </p:sp>
      <p:sp>
        <p:nvSpPr>
          <p:cNvPr id="71" name="Oval 69">
            <a:extLst>
              <a:ext uri="{FF2B5EF4-FFF2-40B4-BE49-F238E27FC236}">
                <a16:creationId xmlns:a16="http://schemas.microsoft.com/office/drawing/2014/main" id="{02AD46D6-02D6-45B3-921C-F4033826EF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12790" y="5367348"/>
            <a:ext cx="616353" cy="59963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172F9342-7F9A-9F41-B8FC-B73DDB998EC7}"/>
              </a:ext>
            </a:extLst>
          </p:cNvPr>
          <p:cNvPicPr>
            <a:picLocks noChangeAspect="1"/>
          </p:cNvPicPr>
          <p:nvPr/>
        </p:nvPicPr>
        <p:blipFill>
          <a:blip r:embed="rId2"/>
          <a:stretch>
            <a:fillRect/>
          </a:stretch>
        </p:blipFill>
        <p:spPr>
          <a:xfrm>
            <a:off x="6492678" y="1438638"/>
            <a:ext cx="5051479" cy="3965411"/>
          </a:xfrm>
          <a:custGeom>
            <a:avLst/>
            <a:gdLst/>
            <a:ahLst/>
            <a:cxnLst/>
            <a:rect l="l" t="t" r="r" b="b"/>
            <a:pathLst>
              <a:path w="5051479" h="5503900">
                <a:moveTo>
                  <a:pt x="151948" y="0"/>
                </a:moveTo>
                <a:lnTo>
                  <a:pt x="4899531" y="0"/>
                </a:lnTo>
                <a:cubicBezTo>
                  <a:pt x="4983450" y="0"/>
                  <a:pt x="5051479" y="68029"/>
                  <a:pt x="5051479" y="151948"/>
                </a:cubicBezTo>
                <a:lnTo>
                  <a:pt x="5051479" y="5351952"/>
                </a:lnTo>
                <a:cubicBezTo>
                  <a:pt x="5051479" y="5435871"/>
                  <a:pt x="4983450" y="5503900"/>
                  <a:pt x="4899531" y="5503900"/>
                </a:cubicBezTo>
                <a:lnTo>
                  <a:pt x="151948" y="5503900"/>
                </a:lnTo>
                <a:cubicBezTo>
                  <a:pt x="68029" y="5503900"/>
                  <a:pt x="0" y="5435871"/>
                  <a:pt x="0" y="5351952"/>
                </a:cubicBezTo>
                <a:lnTo>
                  <a:pt x="0" y="151948"/>
                </a:lnTo>
                <a:cubicBezTo>
                  <a:pt x="0" y="68029"/>
                  <a:pt x="68029" y="0"/>
                  <a:pt x="151948" y="0"/>
                </a:cubicBezTo>
                <a:close/>
              </a:path>
            </a:pathLst>
          </a:custGeom>
        </p:spPr>
      </p:pic>
    </p:spTree>
    <p:extLst>
      <p:ext uri="{BB962C8B-B14F-4D97-AF65-F5344CB8AC3E}">
        <p14:creationId xmlns:p14="http://schemas.microsoft.com/office/powerpoint/2010/main" val="11571125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7">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9">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5744D4C-8102-934D-995B-D33E8373B693}"/>
              </a:ext>
            </a:extLst>
          </p:cNvPr>
          <p:cNvSpPr>
            <a:spLocks noGrp="1"/>
          </p:cNvSpPr>
          <p:nvPr>
            <p:ph type="title"/>
          </p:nvPr>
        </p:nvSpPr>
        <p:spPr>
          <a:xfrm>
            <a:off x="170121" y="591344"/>
            <a:ext cx="3717113" cy="5585619"/>
          </a:xfrm>
        </p:spPr>
        <p:txBody>
          <a:bodyPr>
            <a:normAutofit/>
          </a:bodyPr>
          <a:lstStyle/>
          <a:p>
            <a:pPr algn="ctr"/>
            <a:r>
              <a:rPr lang="en-US" dirty="0">
                <a:solidFill>
                  <a:srgbClr val="FFFFFF"/>
                </a:solidFill>
              </a:rPr>
              <a:t>IMPROVED ICP ALGORITHMS</a:t>
            </a:r>
          </a:p>
        </p:txBody>
      </p:sp>
      <p:sp>
        <p:nvSpPr>
          <p:cNvPr id="3" name="Content Placeholder 2">
            <a:extLst>
              <a:ext uri="{FF2B5EF4-FFF2-40B4-BE49-F238E27FC236}">
                <a16:creationId xmlns:a16="http://schemas.microsoft.com/office/drawing/2014/main" id="{1EC90703-EB1F-D548-AD76-0D51B9275ED7}"/>
              </a:ext>
            </a:extLst>
          </p:cNvPr>
          <p:cNvSpPr>
            <a:spLocks noGrp="1"/>
          </p:cNvSpPr>
          <p:nvPr>
            <p:ph idx="1"/>
          </p:nvPr>
        </p:nvSpPr>
        <p:spPr>
          <a:xfrm>
            <a:off x="4447308" y="591344"/>
            <a:ext cx="6906491" cy="6270949"/>
          </a:xfrm>
        </p:spPr>
        <p:txBody>
          <a:bodyPr anchor="ctr">
            <a:normAutofit/>
          </a:bodyPr>
          <a:lstStyle/>
          <a:p>
            <a:r>
              <a:rPr lang="en-US" sz="2400" dirty="0"/>
              <a:t>THE RE-SAMPLING BASED ON VOXEL GRID:</a:t>
            </a:r>
          </a:p>
          <a:p>
            <a:pPr lvl="1"/>
            <a:r>
              <a:rPr lang="en-US" sz="2000" dirty="0"/>
              <a:t> Select some reliable set of points by using voxel grid method to re-sample the point cloud. </a:t>
            </a:r>
          </a:p>
          <a:p>
            <a:pPr lvl="1"/>
            <a:r>
              <a:rPr lang="en-US" sz="2000" dirty="0"/>
              <a:t>Saves computational time, decreases the noise interference, so that the match is more robust.</a:t>
            </a:r>
          </a:p>
          <a:p>
            <a:pPr lvl="1"/>
            <a:endParaRPr lang="en-US" sz="2000" dirty="0"/>
          </a:p>
          <a:p>
            <a:r>
              <a:rPr lang="en-US" sz="2400" dirty="0"/>
              <a:t> PAIRWISE POINTS BASED ON THE DISTANCE OF POINTS TO PLANE</a:t>
            </a:r>
          </a:p>
          <a:p>
            <a:pPr lvl="1"/>
            <a:r>
              <a:rPr lang="en-US" sz="2000" dirty="0"/>
              <a:t>Distance of the points to the plane to search corresponding points.</a:t>
            </a:r>
          </a:p>
          <a:p>
            <a:pPr lvl="1"/>
            <a:r>
              <a:rPr lang="en-US" sz="2000" dirty="0"/>
              <a:t>Accelerates the convergence speed of registration</a:t>
            </a:r>
          </a:p>
          <a:p>
            <a:pPr lvl="1"/>
            <a:r>
              <a:rPr lang="en-US" sz="2000" dirty="0"/>
              <a:t>Classic ICP uses Euclidean distance – disturbed by noise</a:t>
            </a:r>
          </a:p>
          <a:p>
            <a:pPr lvl="1"/>
            <a:endParaRPr lang="en-US" sz="2000" dirty="0"/>
          </a:p>
          <a:p>
            <a:r>
              <a:rPr lang="en-US" sz="2400" dirty="0"/>
              <a:t>SEARCH ACCELERATION BASED ON FLANN</a:t>
            </a:r>
          </a:p>
          <a:p>
            <a:pPr lvl="1"/>
            <a:r>
              <a:rPr lang="en-US" sz="2000" dirty="0"/>
              <a:t>Search speed of the nearest point is accelerated (KD tree and searching KD tree nearest neighbor)</a:t>
            </a:r>
          </a:p>
          <a:p>
            <a:pPr lvl="1"/>
            <a:endParaRPr lang="en-US" sz="2000" dirty="0"/>
          </a:p>
          <a:p>
            <a:pPr lvl="1"/>
            <a:endParaRPr lang="en-US" sz="2000" dirty="0"/>
          </a:p>
        </p:txBody>
      </p:sp>
      <p:sp>
        <p:nvSpPr>
          <p:cNvPr id="16"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69794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7">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9">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5744D4C-8102-934D-995B-D33E8373B693}"/>
              </a:ext>
            </a:extLst>
          </p:cNvPr>
          <p:cNvSpPr>
            <a:spLocks noGrp="1"/>
          </p:cNvSpPr>
          <p:nvPr>
            <p:ph type="title"/>
          </p:nvPr>
        </p:nvSpPr>
        <p:spPr>
          <a:xfrm>
            <a:off x="170121" y="591344"/>
            <a:ext cx="3717113" cy="5585619"/>
          </a:xfrm>
        </p:spPr>
        <p:txBody>
          <a:bodyPr>
            <a:normAutofit/>
          </a:bodyPr>
          <a:lstStyle/>
          <a:p>
            <a:pPr algn="ctr"/>
            <a:r>
              <a:rPr lang="en-US" dirty="0">
                <a:solidFill>
                  <a:srgbClr val="FFFFFF"/>
                </a:solidFill>
              </a:rPr>
              <a:t>RESULTS</a:t>
            </a:r>
          </a:p>
        </p:txBody>
      </p:sp>
      <p:sp>
        <p:nvSpPr>
          <p:cNvPr id="3" name="Content Placeholder 2">
            <a:extLst>
              <a:ext uri="{FF2B5EF4-FFF2-40B4-BE49-F238E27FC236}">
                <a16:creationId xmlns:a16="http://schemas.microsoft.com/office/drawing/2014/main" id="{1EC90703-EB1F-D548-AD76-0D51B9275ED7}"/>
              </a:ext>
            </a:extLst>
          </p:cNvPr>
          <p:cNvSpPr>
            <a:spLocks noGrp="1"/>
          </p:cNvSpPr>
          <p:nvPr>
            <p:ph idx="1"/>
          </p:nvPr>
        </p:nvSpPr>
        <p:spPr>
          <a:xfrm>
            <a:off x="4447308" y="591344"/>
            <a:ext cx="6906491" cy="6270949"/>
          </a:xfrm>
        </p:spPr>
        <p:txBody>
          <a:bodyPr anchor="ctr">
            <a:normAutofit/>
          </a:bodyPr>
          <a:lstStyle/>
          <a:p>
            <a:r>
              <a:rPr lang="en-US" dirty="0"/>
              <a:t>Transformation matrix to align point cloud 1 to point cloud 2 :</a:t>
            </a:r>
          </a:p>
          <a:p>
            <a:pPr marL="0" indent="0">
              <a:buNone/>
            </a:pPr>
            <a:r>
              <a:rPr lang="en-US" sz="2000" dirty="0"/>
              <a:t>[[ 9.99999813e-01  1.45096749e-04  5.93401759e-04]</a:t>
            </a:r>
          </a:p>
          <a:p>
            <a:pPr marL="0" indent="0">
              <a:buNone/>
            </a:pPr>
            <a:r>
              <a:rPr lang="en-US" sz="2000" dirty="0"/>
              <a:t>[-1.42360324e-04  9.99989369e-01 -4.60886526e-03]</a:t>
            </a:r>
          </a:p>
          <a:p>
            <a:pPr marL="0" indent="0">
              <a:buNone/>
            </a:pPr>
            <a:r>
              <a:rPr lang="en-US" sz="2000" dirty="0"/>
              <a:t>[-5.94064182e-04  4.60877992e-03  9.99989203e-01]]</a:t>
            </a:r>
          </a:p>
          <a:p>
            <a:r>
              <a:rPr lang="en-US" dirty="0"/>
              <a:t>Translation vector</a:t>
            </a:r>
          </a:p>
          <a:p>
            <a:pPr marL="0" indent="0">
              <a:buNone/>
            </a:pPr>
            <a:r>
              <a:rPr lang="en-US" sz="2000" dirty="0"/>
              <a:t>[ -2002.64231643   3044.51399735 -51634.13138251]</a:t>
            </a:r>
          </a:p>
          <a:p>
            <a:pPr marL="0" indent="0">
              <a:buNone/>
            </a:pPr>
            <a:endParaRPr lang="en-US" sz="2000" dirty="0"/>
          </a:p>
          <a:p>
            <a:pPr lvl="1"/>
            <a:endParaRPr lang="en-US" sz="2000" dirty="0"/>
          </a:p>
        </p:txBody>
      </p:sp>
      <p:sp>
        <p:nvSpPr>
          <p:cNvPr id="16"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99461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7">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9">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5744D4C-8102-934D-995B-D33E8373B693}"/>
              </a:ext>
            </a:extLst>
          </p:cNvPr>
          <p:cNvSpPr>
            <a:spLocks noGrp="1"/>
          </p:cNvSpPr>
          <p:nvPr>
            <p:ph type="title"/>
          </p:nvPr>
        </p:nvSpPr>
        <p:spPr>
          <a:xfrm>
            <a:off x="419878" y="591344"/>
            <a:ext cx="3629608" cy="5585619"/>
          </a:xfrm>
        </p:spPr>
        <p:txBody>
          <a:bodyPr>
            <a:normAutofit/>
          </a:bodyPr>
          <a:lstStyle/>
          <a:p>
            <a:r>
              <a:rPr lang="en-US" dirty="0">
                <a:solidFill>
                  <a:srgbClr val="FFFFFF"/>
                </a:solidFill>
              </a:rPr>
              <a:t>CONCLUSION</a:t>
            </a:r>
          </a:p>
        </p:txBody>
      </p:sp>
      <p:sp>
        <p:nvSpPr>
          <p:cNvPr id="16"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20F38A25-2948-3D49-BBB5-10B01B7F5E65}"/>
              </a:ext>
            </a:extLst>
          </p:cNvPr>
          <p:cNvSpPr txBox="1"/>
          <p:nvPr/>
        </p:nvSpPr>
        <p:spPr>
          <a:xfrm>
            <a:off x="4287517" y="128626"/>
            <a:ext cx="7484605" cy="6740307"/>
          </a:xfrm>
          <a:prstGeom prst="rect">
            <a:avLst/>
          </a:prstGeom>
          <a:noFill/>
        </p:spPr>
        <p:txBody>
          <a:bodyPr wrap="square" rtlCol="0">
            <a:spAutoFit/>
          </a:bodyPr>
          <a:lstStyle/>
          <a:p>
            <a:r>
              <a:rPr lang="en-US" sz="2600" dirty="0"/>
              <a:t>Even though ICP algorithm requires a proper initial value and the approximate registration of two-point clouds, it is the mainstream algorithm in the process of accurate registration of 3D point cloud data. In the case of less noise, this algorithm can accurately realize point cloud registration.</a:t>
            </a:r>
          </a:p>
          <a:p>
            <a:endParaRPr lang="en-US" sz="2600" dirty="0"/>
          </a:p>
          <a:p>
            <a:r>
              <a:rPr lang="en-US" sz="2600" dirty="0"/>
              <a:t>Point cloud registration has several applications like</a:t>
            </a:r>
          </a:p>
          <a:p>
            <a:pPr marL="457200" indent="-457200">
              <a:buFont typeface="Arial" panose="020B0604020202020204" pitchFamily="34" charset="0"/>
              <a:buChar char="•"/>
            </a:pPr>
            <a:r>
              <a:rPr lang="en-US" sz="2600" dirty="0"/>
              <a:t>Medical Image Analysis </a:t>
            </a:r>
            <a:r>
              <a:rPr lang="en-US" sz="1600" dirty="0"/>
              <a:t>– Study skull deformities</a:t>
            </a:r>
          </a:p>
          <a:p>
            <a:pPr marL="457200" indent="-457200">
              <a:buFont typeface="Arial" panose="020B0604020202020204" pitchFamily="34" charset="0"/>
              <a:buChar char="•"/>
            </a:pPr>
            <a:r>
              <a:rPr lang="en-US" sz="2600" dirty="0"/>
              <a:t>3D reconstruction -  </a:t>
            </a:r>
            <a:r>
              <a:rPr lang="en-US" sz="1600" dirty="0"/>
              <a:t>Gaming, Archaeology</a:t>
            </a:r>
          </a:p>
          <a:p>
            <a:pPr marL="457200" indent="-457200">
              <a:buFont typeface="Arial" panose="020B0604020202020204" pitchFamily="34" charset="0"/>
              <a:buChar char="•"/>
            </a:pPr>
            <a:r>
              <a:rPr lang="en-US" sz="2600" dirty="0"/>
              <a:t>robotic manipulation - </a:t>
            </a:r>
            <a:r>
              <a:rPr lang="en-US" sz="1600" dirty="0"/>
              <a:t>Space shuttle operations, Medical applications, such as surgery</a:t>
            </a:r>
          </a:p>
          <a:p>
            <a:pPr marL="457200" indent="-457200">
              <a:buFont typeface="Arial" panose="020B0604020202020204" pitchFamily="34" charset="0"/>
              <a:buChar char="•"/>
            </a:pPr>
            <a:r>
              <a:rPr lang="en-US" sz="2600" dirty="0"/>
              <a:t>virtual and augmented reality – </a:t>
            </a:r>
            <a:r>
              <a:rPr lang="en-US" sz="1600" dirty="0"/>
              <a:t>games, Interior Design</a:t>
            </a:r>
          </a:p>
          <a:p>
            <a:pPr marL="457200" indent="-457200">
              <a:buFont typeface="Arial" panose="020B0604020202020204" pitchFamily="34" charset="0"/>
              <a:buChar char="•"/>
            </a:pPr>
            <a:r>
              <a:rPr lang="en-US" sz="2600" dirty="0"/>
              <a:t>medical imaging</a:t>
            </a:r>
          </a:p>
          <a:p>
            <a:pPr marL="457200" indent="-457200">
              <a:buFont typeface="Arial" panose="020B0604020202020204" pitchFamily="34" charset="0"/>
              <a:buChar char="•"/>
            </a:pPr>
            <a:r>
              <a:rPr lang="en-US" sz="2600" dirty="0"/>
              <a:t>Autonomous driving </a:t>
            </a:r>
          </a:p>
        </p:txBody>
      </p:sp>
    </p:spTree>
    <p:extLst>
      <p:ext uri="{BB962C8B-B14F-4D97-AF65-F5344CB8AC3E}">
        <p14:creationId xmlns:p14="http://schemas.microsoft.com/office/powerpoint/2010/main" val="7368044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7">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9">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5744D4C-8102-934D-995B-D33E8373B693}"/>
              </a:ext>
            </a:extLst>
          </p:cNvPr>
          <p:cNvSpPr>
            <a:spLocks noGrp="1"/>
          </p:cNvSpPr>
          <p:nvPr>
            <p:ph type="title"/>
          </p:nvPr>
        </p:nvSpPr>
        <p:spPr>
          <a:xfrm>
            <a:off x="419878" y="591344"/>
            <a:ext cx="3629608" cy="5585619"/>
          </a:xfrm>
        </p:spPr>
        <p:txBody>
          <a:bodyPr>
            <a:normAutofit/>
          </a:bodyPr>
          <a:lstStyle/>
          <a:p>
            <a:r>
              <a:rPr lang="en-US" dirty="0">
                <a:solidFill>
                  <a:srgbClr val="FFFFFF"/>
                </a:solidFill>
              </a:rPr>
              <a:t>REFERENCES</a:t>
            </a:r>
          </a:p>
        </p:txBody>
      </p:sp>
      <p:sp>
        <p:nvSpPr>
          <p:cNvPr id="16"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917ED135-2814-FC4E-B455-42DF24736E0C}"/>
              </a:ext>
            </a:extLst>
          </p:cNvPr>
          <p:cNvSpPr txBox="1"/>
          <p:nvPr/>
        </p:nvSpPr>
        <p:spPr>
          <a:xfrm>
            <a:off x="4295274" y="2057400"/>
            <a:ext cx="7206915" cy="2369880"/>
          </a:xfrm>
          <a:prstGeom prst="rect">
            <a:avLst/>
          </a:prstGeom>
          <a:noFill/>
        </p:spPr>
        <p:txBody>
          <a:bodyPr wrap="square" rtlCol="0">
            <a:spAutoFit/>
          </a:bodyPr>
          <a:lstStyle/>
          <a:p>
            <a:pPr marL="457200" indent="-457200">
              <a:buFont typeface="Arial" panose="020B0604020202020204" pitchFamily="34" charset="0"/>
              <a:buChar char="•"/>
            </a:pPr>
            <a:r>
              <a:rPr lang="en-US" sz="2600" dirty="0"/>
              <a:t>A Method For Registration of 3D Shapes – Paul J </a:t>
            </a:r>
            <a:r>
              <a:rPr lang="en-US" sz="2600" dirty="0" err="1"/>
              <a:t>Besl</a:t>
            </a:r>
            <a:r>
              <a:rPr lang="en-US" sz="2600" dirty="0"/>
              <a:t>, Neil D McKay</a:t>
            </a:r>
          </a:p>
          <a:p>
            <a:pPr marL="457200" indent="-457200">
              <a:buFont typeface="Arial" panose="020B0604020202020204" pitchFamily="34" charset="0"/>
              <a:buChar char="•"/>
            </a:pPr>
            <a:endParaRPr lang="en-US" sz="2600" dirty="0"/>
          </a:p>
          <a:p>
            <a:pPr marL="457200" indent="-457200">
              <a:buFont typeface="Arial" panose="020B0604020202020204" pitchFamily="34" charset="0"/>
              <a:buChar char="•"/>
            </a:pPr>
            <a:r>
              <a:rPr lang="en-US" sz="2600" dirty="0"/>
              <a:t>Point cloud registration based on improved ICP algorithm –Wei Guan, Wen Tao Li, Yan</a:t>
            </a:r>
          </a:p>
          <a:p>
            <a:endParaRPr lang="en-US" dirty="0"/>
          </a:p>
        </p:txBody>
      </p:sp>
    </p:spTree>
    <p:extLst>
      <p:ext uri="{BB962C8B-B14F-4D97-AF65-F5344CB8AC3E}">
        <p14:creationId xmlns:p14="http://schemas.microsoft.com/office/powerpoint/2010/main" val="18770695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Freeform: Shape 20">
            <a:extLst>
              <a:ext uri="{FF2B5EF4-FFF2-40B4-BE49-F238E27FC236}">
                <a16:creationId xmlns:a16="http://schemas.microsoft.com/office/drawing/2014/main" id="{8A7BA06D-B3FF-4E91-8639-B4569AE3A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Arc 22">
            <a:extLst>
              <a:ext uri="{FF2B5EF4-FFF2-40B4-BE49-F238E27FC236}">
                <a16:creationId xmlns:a16="http://schemas.microsoft.com/office/drawing/2014/main" id="{2B30C86D-5A07-48BC-9C9D-6F9A2DB1E9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useBgFill="1">
        <p:nvSpPr>
          <p:cNvPr id="25" name="Rectangle 24">
            <a:extLst>
              <a:ext uri="{FF2B5EF4-FFF2-40B4-BE49-F238E27FC236}">
                <a16:creationId xmlns:a16="http://schemas.microsoft.com/office/drawing/2014/main" id="{46F1F2C8-798B-4CCE-A851-94AFAF350B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5744D4C-8102-934D-995B-D33E8373B693}"/>
              </a:ext>
            </a:extLst>
          </p:cNvPr>
          <p:cNvSpPr>
            <a:spLocks noGrp="1"/>
          </p:cNvSpPr>
          <p:nvPr>
            <p:ph type="title"/>
          </p:nvPr>
        </p:nvSpPr>
        <p:spPr>
          <a:xfrm>
            <a:off x="970908" y="1220919"/>
            <a:ext cx="5425781" cy="2387600"/>
          </a:xfrm>
        </p:spPr>
        <p:txBody>
          <a:bodyPr vert="horz" lIns="91440" tIns="45720" rIns="91440" bIns="45720" rtlCol="0" anchor="b">
            <a:normAutofit/>
          </a:bodyPr>
          <a:lstStyle/>
          <a:p>
            <a:r>
              <a:rPr lang="en-US" sz="6000" kern="1200">
                <a:solidFill>
                  <a:schemeClr val="tx1"/>
                </a:solidFill>
                <a:latin typeface="+mj-lt"/>
                <a:ea typeface="+mj-ea"/>
                <a:cs typeface="+mj-cs"/>
              </a:rPr>
              <a:t>QUESTIONS???</a:t>
            </a:r>
          </a:p>
        </p:txBody>
      </p:sp>
      <p:sp>
        <p:nvSpPr>
          <p:cNvPr id="27" name="Freeform: Shape 26">
            <a:extLst>
              <a:ext uri="{FF2B5EF4-FFF2-40B4-BE49-F238E27FC236}">
                <a16:creationId xmlns:a16="http://schemas.microsoft.com/office/drawing/2014/main" id="{755E9CD0-04B0-4A3C-B291-AD913379C7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Oval 28">
            <a:extLst>
              <a:ext uri="{FF2B5EF4-FFF2-40B4-BE49-F238E27FC236}">
                <a16:creationId xmlns:a16="http://schemas.microsoft.com/office/drawing/2014/main" id="{1DD8BF3B-6066-418C-8D1A-75C5E396FC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2624479"/>
            <a:ext cx="812427" cy="812427"/>
          </a:xfrm>
          <a:prstGeom prst="ellipse">
            <a:avLst/>
          </a:prstGeom>
          <a:noFill/>
          <a:ln w="1270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1" name="Block Arc 30">
            <a:extLst>
              <a:ext uri="{FF2B5EF4-FFF2-40B4-BE49-F238E27FC236}">
                <a16:creationId xmlns:a16="http://schemas.microsoft.com/office/drawing/2014/main" id="{80BC66F9-7A74-4286-AD22-1174052CC2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912417" y="1202394"/>
            <a:ext cx="2387600" cy="2387600"/>
          </a:xfrm>
          <a:prstGeom prst="blockArc">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3" name="Freeform: Shape 32">
            <a:extLst>
              <a:ext uri="{FF2B5EF4-FFF2-40B4-BE49-F238E27FC236}">
                <a16:creationId xmlns:a16="http://schemas.microsoft.com/office/drawing/2014/main" id="{D8142CC3-2B5C-48E6-9DF0-6C8ACBAF23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0"/>
            <a:ext cx="2315251" cy="1550992"/>
          </a:xfrm>
          <a:custGeom>
            <a:avLst/>
            <a:gdLst>
              <a:gd name="connsiteX0" fmla="*/ 0 w 2315251"/>
              <a:gd name="connsiteY0" fmla="*/ 0 h 1550992"/>
              <a:gd name="connsiteX1" fmla="*/ 138700 w 2315251"/>
              <a:gd name="connsiteY1" fmla="*/ 0 h 1550992"/>
              <a:gd name="connsiteX2" fmla="*/ 138700 w 2315251"/>
              <a:gd name="connsiteY2" fmla="*/ 1361400 h 1550992"/>
              <a:gd name="connsiteX3" fmla="*/ 2107387 w 2315251"/>
              <a:gd name="connsiteY3" fmla="*/ 222673 h 1550992"/>
              <a:gd name="connsiteX4" fmla="*/ 1722420 w 2315251"/>
              <a:gd name="connsiteY4" fmla="*/ 0 h 1550992"/>
              <a:gd name="connsiteX5" fmla="*/ 1999436 w 2315251"/>
              <a:gd name="connsiteY5" fmla="*/ 0 h 1550992"/>
              <a:gd name="connsiteX6" fmla="*/ 2280549 w 2315251"/>
              <a:gd name="connsiteY6" fmla="*/ 162605 h 1550992"/>
              <a:gd name="connsiteX7" fmla="*/ 2305953 w 2315251"/>
              <a:gd name="connsiteY7" fmla="*/ 257336 h 1550992"/>
              <a:gd name="connsiteX8" fmla="*/ 2280549 w 2315251"/>
              <a:gd name="connsiteY8" fmla="*/ 282740 h 1550992"/>
              <a:gd name="connsiteX9" fmla="*/ 104026 w 2315251"/>
              <a:gd name="connsiteY9" fmla="*/ 1541710 h 1550992"/>
              <a:gd name="connsiteX10" fmla="*/ 69351 w 2315251"/>
              <a:gd name="connsiteY10" fmla="*/ 1550992 h 1550992"/>
              <a:gd name="connsiteX11" fmla="*/ 0 w 2315251"/>
              <a:gd name="connsiteY11" fmla="*/ 1481643 h 1550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15251" h="1550992">
                <a:moveTo>
                  <a:pt x="0" y="0"/>
                </a:moveTo>
                <a:lnTo>
                  <a:pt x="138700" y="0"/>
                </a:lnTo>
                <a:lnTo>
                  <a:pt x="138700" y="1361400"/>
                </a:lnTo>
                <a:lnTo>
                  <a:pt x="2107387" y="222673"/>
                </a:lnTo>
                <a:lnTo>
                  <a:pt x="1722420" y="0"/>
                </a:lnTo>
                <a:lnTo>
                  <a:pt x="1999436" y="0"/>
                </a:lnTo>
                <a:lnTo>
                  <a:pt x="2280549" y="162605"/>
                </a:lnTo>
                <a:cubicBezTo>
                  <a:pt x="2313720" y="181745"/>
                  <a:pt x="2325104" y="224155"/>
                  <a:pt x="2305953" y="257336"/>
                </a:cubicBezTo>
                <a:cubicBezTo>
                  <a:pt x="2299872" y="267889"/>
                  <a:pt x="2291101" y="276648"/>
                  <a:pt x="2280549" y="282740"/>
                </a:cubicBezTo>
                <a:lnTo>
                  <a:pt x="104026" y="1541710"/>
                </a:lnTo>
                <a:cubicBezTo>
                  <a:pt x="93484" y="1547802"/>
                  <a:pt x="81523" y="1551003"/>
                  <a:pt x="69351" y="1550992"/>
                </a:cubicBezTo>
                <a:cubicBezTo>
                  <a:pt x="31049" y="1550992"/>
                  <a:pt x="0" y="1519944"/>
                  <a:pt x="0" y="1481643"/>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35" name="Straight Connector 34">
            <a:extLst>
              <a:ext uri="{FF2B5EF4-FFF2-40B4-BE49-F238E27FC236}">
                <a16:creationId xmlns:a16="http://schemas.microsoft.com/office/drawing/2014/main" id="{7B2D303B-3DD0-4319-9EAD-361847FEC71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724638" y="1331572"/>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37" name="Freeform: Shape 36">
            <a:extLst>
              <a:ext uri="{FF2B5EF4-FFF2-40B4-BE49-F238E27FC236}">
                <a16:creationId xmlns:a16="http://schemas.microsoft.com/office/drawing/2014/main" id="{46A89C79-8EF3-4AF9-B3D9-59A883F41C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05550" y="4112081"/>
            <a:ext cx="1186451" cy="1771650"/>
          </a:xfrm>
          <a:custGeom>
            <a:avLst/>
            <a:gdLst>
              <a:gd name="connsiteX0" fmla="*/ 61913 w 1186451"/>
              <a:gd name="connsiteY0" fmla="*/ 0 h 1771650"/>
              <a:gd name="connsiteX1" fmla="*/ 1186451 w 1186451"/>
              <a:gd name="connsiteY1" fmla="*/ 0 h 1771650"/>
              <a:gd name="connsiteX2" fmla="*/ 1186451 w 1186451"/>
              <a:gd name="connsiteY2" fmla="*/ 123825 h 1771650"/>
              <a:gd name="connsiteX3" fmla="*/ 123825 w 1186451"/>
              <a:gd name="connsiteY3" fmla="*/ 123825 h 1771650"/>
              <a:gd name="connsiteX4" fmla="*/ 123825 w 1186451"/>
              <a:gd name="connsiteY4" fmla="*/ 1647825 h 1771650"/>
              <a:gd name="connsiteX5" fmla="*/ 1186451 w 1186451"/>
              <a:gd name="connsiteY5" fmla="*/ 1647825 h 1771650"/>
              <a:gd name="connsiteX6" fmla="*/ 1186451 w 1186451"/>
              <a:gd name="connsiteY6" fmla="*/ 1771650 h 1771650"/>
              <a:gd name="connsiteX7" fmla="*/ 61913 w 1186451"/>
              <a:gd name="connsiteY7" fmla="*/ 1771650 h 1771650"/>
              <a:gd name="connsiteX8" fmla="*/ 0 w 1186451"/>
              <a:gd name="connsiteY8" fmla="*/ 1709738 h 1771650"/>
              <a:gd name="connsiteX9" fmla="*/ 0 w 1186451"/>
              <a:gd name="connsiteY9" fmla="*/ 61913 h 1771650"/>
              <a:gd name="connsiteX10" fmla="*/ 61913 w 1186451"/>
              <a:gd name="connsiteY10" fmla="*/ 0 h 177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6451" h="1771650">
                <a:moveTo>
                  <a:pt x="61913" y="0"/>
                </a:moveTo>
                <a:lnTo>
                  <a:pt x="1186451" y="0"/>
                </a:lnTo>
                <a:lnTo>
                  <a:pt x="1186451" y="123825"/>
                </a:lnTo>
                <a:lnTo>
                  <a:pt x="123825" y="123825"/>
                </a:lnTo>
                <a:lnTo>
                  <a:pt x="123825" y="1647825"/>
                </a:lnTo>
                <a:lnTo>
                  <a:pt x="1186451" y="1647825"/>
                </a:lnTo>
                <a:lnTo>
                  <a:pt x="1186451" y="1771650"/>
                </a:lnTo>
                <a:lnTo>
                  <a:pt x="61913" y="1771650"/>
                </a:lnTo>
                <a:cubicBezTo>
                  <a:pt x="27719" y="1771650"/>
                  <a:pt x="0" y="1743932"/>
                  <a:pt x="0" y="1709738"/>
                </a:cubicBez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9" name="Arc 38">
            <a:extLst>
              <a:ext uri="{FF2B5EF4-FFF2-40B4-BE49-F238E27FC236}">
                <a16:creationId xmlns:a16="http://schemas.microsoft.com/office/drawing/2014/main" id="{EFE5CE34-4543-42E5-B82C-1F3D12422C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992895">
            <a:off x="6086940" y="4145122"/>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1" name="Freeform: Shape 40">
            <a:extLst>
              <a:ext uri="{FF2B5EF4-FFF2-40B4-BE49-F238E27FC236}">
                <a16:creationId xmlns:a16="http://schemas.microsoft.com/office/drawing/2014/main" id="{72AF41FE-63D7-4695-81D2-66D2510E44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4962670"/>
            <a:ext cx="2643352" cy="1895331"/>
          </a:xfrm>
          <a:custGeom>
            <a:avLst/>
            <a:gdLst>
              <a:gd name="connsiteX0" fmla="*/ 1321676 w 2643352"/>
              <a:gd name="connsiteY0" fmla="*/ 0 h 1895331"/>
              <a:gd name="connsiteX1" fmla="*/ 2643352 w 2643352"/>
              <a:gd name="connsiteY1" fmla="*/ 1321676 h 1895331"/>
              <a:gd name="connsiteX2" fmla="*/ 2539488 w 2643352"/>
              <a:gd name="connsiteY2" fmla="*/ 1836132 h 1895331"/>
              <a:gd name="connsiteX3" fmla="*/ 2510970 w 2643352"/>
              <a:gd name="connsiteY3" fmla="*/ 1895331 h 1895331"/>
              <a:gd name="connsiteX4" fmla="*/ 132382 w 2643352"/>
              <a:gd name="connsiteY4" fmla="*/ 1895331 h 1895331"/>
              <a:gd name="connsiteX5" fmla="*/ 103864 w 2643352"/>
              <a:gd name="connsiteY5" fmla="*/ 1836132 h 1895331"/>
              <a:gd name="connsiteX6" fmla="*/ 0 w 2643352"/>
              <a:gd name="connsiteY6" fmla="*/ 1321676 h 1895331"/>
              <a:gd name="connsiteX7" fmla="*/ 1321676 w 2643352"/>
              <a:gd name="connsiteY7" fmla="*/ 0 h 1895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43352" h="1895331">
                <a:moveTo>
                  <a:pt x="1321676" y="0"/>
                </a:moveTo>
                <a:cubicBezTo>
                  <a:pt x="2051617" y="0"/>
                  <a:pt x="2643352" y="591735"/>
                  <a:pt x="2643352" y="1321676"/>
                </a:cubicBezTo>
                <a:cubicBezTo>
                  <a:pt x="2643352" y="1504161"/>
                  <a:pt x="2606369" y="1678009"/>
                  <a:pt x="2539488" y="1836132"/>
                </a:cubicBezTo>
                <a:lnTo>
                  <a:pt x="2510970" y="1895331"/>
                </a:lnTo>
                <a:lnTo>
                  <a:pt x="132382" y="1895331"/>
                </a:lnTo>
                <a:lnTo>
                  <a:pt x="103864" y="1836132"/>
                </a:lnTo>
                <a:cubicBezTo>
                  <a:pt x="36984" y="1678009"/>
                  <a:pt x="0" y="1504161"/>
                  <a:pt x="0" y="1321676"/>
                </a:cubicBezTo>
                <a:cubicBezTo>
                  <a:pt x="0" y="591735"/>
                  <a:pt x="591735" y="0"/>
                  <a:pt x="1321676"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188511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8">
            <a:extLst>
              <a:ext uri="{FF2B5EF4-FFF2-40B4-BE49-F238E27FC236}">
                <a16:creationId xmlns:a16="http://schemas.microsoft.com/office/drawing/2014/main" id="{545D489D-16E1-484D-867B-144368D74B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20">
            <a:extLst>
              <a:ext uri="{FF2B5EF4-FFF2-40B4-BE49-F238E27FC236}">
                <a16:creationId xmlns:a16="http://schemas.microsoft.com/office/drawing/2014/main" id="{49A496F5-B01E-4BF8-9D1E-C4E53B6F96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2257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Arc 22">
            <a:extLst>
              <a:ext uri="{FF2B5EF4-FFF2-40B4-BE49-F238E27FC236}">
                <a16:creationId xmlns:a16="http://schemas.microsoft.com/office/drawing/2014/main" id="{6E895C8D-1379-40B8-8B1B-B6F5AEAF0A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746107">
            <a:off x="2906963" y="1348064"/>
            <a:ext cx="2987899" cy="2987899"/>
          </a:xfrm>
          <a:prstGeom prst="arc">
            <a:avLst>
              <a:gd name="adj1" fmla="val 14612914"/>
              <a:gd name="adj2" fmla="val 0"/>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1EC717D-B0BC-3B4A-89B0-BCAAF57DFA49}"/>
              </a:ext>
            </a:extLst>
          </p:cNvPr>
          <p:cNvSpPr>
            <a:spLocks noGrp="1"/>
          </p:cNvSpPr>
          <p:nvPr>
            <p:ph type="title"/>
          </p:nvPr>
        </p:nvSpPr>
        <p:spPr>
          <a:xfrm>
            <a:off x="838200" y="643467"/>
            <a:ext cx="2951205" cy="5571066"/>
          </a:xfrm>
        </p:spPr>
        <p:txBody>
          <a:bodyPr>
            <a:normAutofit/>
          </a:bodyPr>
          <a:lstStyle/>
          <a:p>
            <a:r>
              <a:rPr lang="en-US" dirty="0">
                <a:solidFill>
                  <a:srgbClr val="FFFFFF"/>
                </a:solidFill>
              </a:rPr>
              <a:t>OVERVIEW</a:t>
            </a:r>
            <a:endParaRPr lang="en-US">
              <a:solidFill>
                <a:srgbClr val="FFFFFF"/>
              </a:solidFill>
            </a:endParaRPr>
          </a:p>
        </p:txBody>
      </p:sp>
      <p:graphicFrame>
        <p:nvGraphicFramePr>
          <p:cNvPr id="18" name="Content Placeholder 2">
            <a:extLst>
              <a:ext uri="{FF2B5EF4-FFF2-40B4-BE49-F238E27FC236}">
                <a16:creationId xmlns:a16="http://schemas.microsoft.com/office/drawing/2014/main" id="{A787632A-0B57-4481-B4AB-715567C52F51}"/>
              </a:ext>
            </a:extLst>
          </p:cNvPr>
          <p:cNvGraphicFramePr>
            <a:graphicFrameLocks noGrp="1"/>
          </p:cNvGraphicFramePr>
          <p:nvPr>
            <p:ph idx="1"/>
            <p:extLst>
              <p:ext uri="{D42A27DB-BD31-4B8C-83A1-F6EECF244321}">
                <p14:modId xmlns:p14="http://schemas.microsoft.com/office/powerpoint/2010/main" val="3075610334"/>
              </p:ext>
            </p:extLst>
          </p:nvPr>
        </p:nvGraphicFramePr>
        <p:xfrm>
          <a:off x="5237018" y="653693"/>
          <a:ext cx="6303729" cy="556083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917351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1EC717D-B0BC-3B4A-89B0-BCAAF57DFA49}"/>
              </a:ext>
            </a:extLst>
          </p:cNvPr>
          <p:cNvSpPr>
            <a:spLocks noGrp="1"/>
          </p:cNvSpPr>
          <p:nvPr>
            <p:ph type="title"/>
          </p:nvPr>
        </p:nvSpPr>
        <p:spPr>
          <a:xfrm>
            <a:off x="114300" y="591344"/>
            <a:ext cx="3900488" cy="5947568"/>
          </a:xfrm>
        </p:spPr>
        <p:txBody>
          <a:bodyPr>
            <a:normAutofit/>
          </a:bodyPr>
          <a:lstStyle/>
          <a:p>
            <a:pPr algn="ctr"/>
            <a:r>
              <a:rPr lang="en-US" dirty="0">
                <a:solidFill>
                  <a:srgbClr val="FFFFFF"/>
                </a:solidFill>
              </a:rPr>
              <a:t>INTRODUCTION</a:t>
            </a:r>
          </a:p>
        </p:txBody>
      </p:sp>
      <p:sp>
        <p:nvSpPr>
          <p:cNvPr id="3" name="Content Placeholder 2">
            <a:extLst>
              <a:ext uri="{FF2B5EF4-FFF2-40B4-BE49-F238E27FC236}">
                <a16:creationId xmlns:a16="http://schemas.microsoft.com/office/drawing/2014/main" id="{A986D0F6-181F-7341-8680-38C1B0D56398}"/>
              </a:ext>
            </a:extLst>
          </p:cNvPr>
          <p:cNvSpPr>
            <a:spLocks noGrp="1"/>
          </p:cNvSpPr>
          <p:nvPr>
            <p:ph idx="1"/>
          </p:nvPr>
        </p:nvSpPr>
        <p:spPr>
          <a:xfrm>
            <a:off x="4447308" y="591344"/>
            <a:ext cx="6906491" cy="5585619"/>
          </a:xfrm>
        </p:spPr>
        <p:txBody>
          <a:bodyPr anchor="ctr">
            <a:normAutofit/>
          </a:bodyPr>
          <a:lstStyle/>
          <a:p>
            <a:pPr marL="0" indent="0">
              <a:buNone/>
            </a:pPr>
            <a:endParaRPr lang="en-US" dirty="0"/>
          </a:p>
          <a:p>
            <a:pPr marL="0" indent="0">
              <a:buNone/>
            </a:pPr>
            <a:endParaRPr lang="en-US" dirty="0"/>
          </a:p>
          <a:p>
            <a:pPr marL="0" indent="0">
              <a:buNone/>
            </a:pPr>
            <a:endParaRPr lang="en-US" dirty="0"/>
          </a:p>
          <a:p>
            <a:endParaRPr lang="en-US" dirty="0"/>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 name="Rectangle 3">
            <a:extLst>
              <a:ext uri="{FF2B5EF4-FFF2-40B4-BE49-F238E27FC236}">
                <a16:creationId xmlns:a16="http://schemas.microsoft.com/office/drawing/2014/main" id="{1DD16BE6-99F3-47DC-AA67-D700D328938A}"/>
              </a:ext>
            </a:extLst>
          </p:cNvPr>
          <p:cNvSpPr/>
          <p:nvPr/>
        </p:nvSpPr>
        <p:spPr>
          <a:xfrm>
            <a:off x="4315426" y="591344"/>
            <a:ext cx="6740933" cy="4893647"/>
          </a:xfrm>
          <a:prstGeom prst="rect">
            <a:avLst/>
          </a:prstGeom>
        </p:spPr>
        <p:txBody>
          <a:bodyPr wrap="square">
            <a:spAutoFit/>
          </a:bodyPr>
          <a:lstStyle/>
          <a:p>
            <a:pPr marL="285750" indent="-285750" algn="just">
              <a:buFont typeface="Arial" panose="020B0604020202020204" pitchFamily="34" charset="0"/>
              <a:buChar char="•"/>
            </a:pPr>
            <a:r>
              <a:rPr lang="en-IN" sz="2400" dirty="0"/>
              <a:t>In computer vision, pattern recognition, point set registration, also known as point cloud registration or scan matching, is the process of finding a spatial transformation (e.g., scaling, rotation and translation) that aligns two point clouds. </a:t>
            </a:r>
          </a:p>
          <a:p>
            <a:pPr marL="285750" indent="-285750" algn="just">
              <a:buFont typeface="Arial" panose="020B0604020202020204" pitchFamily="34" charset="0"/>
              <a:buChar char="•"/>
            </a:pPr>
            <a:endParaRPr lang="en-IN" sz="2400" dirty="0"/>
          </a:p>
          <a:p>
            <a:pPr marL="285750" indent="-285750" algn="just">
              <a:buFont typeface="Arial" panose="020B0604020202020204" pitchFamily="34" charset="0"/>
              <a:buChar char="•"/>
            </a:pPr>
            <a:r>
              <a:rPr lang="en-IN" sz="2400" dirty="0"/>
              <a:t>The process of finding such a transformation includes merging multiple data sets into a globally consistent model, and mapping a new measurement to a known data set to identify features. </a:t>
            </a:r>
          </a:p>
          <a:p>
            <a:pPr marL="285750" indent="-285750" algn="just">
              <a:buFont typeface="Arial" panose="020B0604020202020204" pitchFamily="34" charset="0"/>
              <a:buChar char="•"/>
            </a:pPr>
            <a:endParaRPr lang="en-IN" sz="2400" dirty="0"/>
          </a:p>
        </p:txBody>
      </p:sp>
    </p:spTree>
    <p:extLst>
      <p:ext uri="{BB962C8B-B14F-4D97-AF65-F5344CB8AC3E}">
        <p14:creationId xmlns:p14="http://schemas.microsoft.com/office/powerpoint/2010/main" val="20649741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1EC717D-B0BC-3B4A-89B0-BCAAF57DFA49}"/>
              </a:ext>
            </a:extLst>
          </p:cNvPr>
          <p:cNvSpPr>
            <a:spLocks noGrp="1"/>
          </p:cNvSpPr>
          <p:nvPr>
            <p:ph type="title"/>
          </p:nvPr>
        </p:nvSpPr>
        <p:spPr>
          <a:xfrm>
            <a:off x="114300" y="591344"/>
            <a:ext cx="3900488" cy="5947568"/>
          </a:xfrm>
        </p:spPr>
        <p:txBody>
          <a:bodyPr>
            <a:normAutofit/>
          </a:bodyPr>
          <a:lstStyle/>
          <a:p>
            <a:pPr algn="ctr"/>
            <a:r>
              <a:rPr lang="en-US" dirty="0">
                <a:solidFill>
                  <a:srgbClr val="FFFFFF"/>
                </a:solidFill>
              </a:rPr>
              <a:t>INTRODUCTION</a:t>
            </a:r>
          </a:p>
        </p:txBody>
      </p:sp>
      <p:sp>
        <p:nvSpPr>
          <p:cNvPr id="3" name="Content Placeholder 2">
            <a:extLst>
              <a:ext uri="{FF2B5EF4-FFF2-40B4-BE49-F238E27FC236}">
                <a16:creationId xmlns:a16="http://schemas.microsoft.com/office/drawing/2014/main" id="{A986D0F6-181F-7341-8680-38C1B0D56398}"/>
              </a:ext>
            </a:extLst>
          </p:cNvPr>
          <p:cNvSpPr>
            <a:spLocks noGrp="1"/>
          </p:cNvSpPr>
          <p:nvPr>
            <p:ph idx="1"/>
          </p:nvPr>
        </p:nvSpPr>
        <p:spPr>
          <a:xfrm>
            <a:off x="4447308" y="591344"/>
            <a:ext cx="6906491" cy="5585619"/>
          </a:xfrm>
        </p:spPr>
        <p:txBody>
          <a:bodyPr anchor="ctr">
            <a:normAutofit/>
          </a:bodyPr>
          <a:lstStyle/>
          <a:p>
            <a:pPr marL="0" indent="0">
              <a:buNone/>
            </a:pPr>
            <a:endParaRPr lang="en-US" dirty="0"/>
          </a:p>
          <a:p>
            <a:pPr marL="0" indent="0">
              <a:buNone/>
            </a:pPr>
            <a:endParaRPr lang="en-US" dirty="0"/>
          </a:p>
          <a:p>
            <a:pPr marL="0" indent="0">
              <a:buNone/>
            </a:pPr>
            <a:endParaRPr lang="en-US" dirty="0"/>
          </a:p>
          <a:p>
            <a:endParaRPr lang="en-US" dirty="0"/>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 name="Rectangle 3">
            <a:extLst>
              <a:ext uri="{FF2B5EF4-FFF2-40B4-BE49-F238E27FC236}">
                <a16:creationId xmlns:a16="http://schemas.microsoft.com/office/drawing/2014/main" id="{1DD16BE6-99F3-47DC-AA67-D700D328938A}"/>
              </a:ext>
            </a:extLst>
          </p:cNvPr>
          <p:cNvSpPr/>
          <p:nvPr/>
        </p:nvSpPr>
        <p:spPr>
          <a:xfrm>
            <a:off x="4278520" y="77428"/>
            <a:ext cx="6740933" cy="461665"/>
          </a:xfrm>
          <a:prstGeom prst="rect">
            <a:avLst/>
          </a:prstGeom>
        </p:spPr>
        <p:txBody>
          <a:bodyPr wrap="square">
            <a:spAutoFit/>
          </a:bodyPr>
          <a:lstStyle/>
          <a:p>
            <a:pPr marL="285750" indent="-285750" algn="just">
              <a:buFont typeface="Arial" panose="020B0604020202020204" pitchFamily="34" charset="0"/>
              <a:buChar char="•"/>
            </a:pPr>
            <a:endParaRPr lang="en-IN" sz="2400" dirty="0"/>
          </a:p>
        </p:txBody>
      </p:sp>
      <p:sp>
        <p:nvSpPr>
          <p:cNvPr id="5" name="Rectangle 4">
            <a:extLst>
              <a:ext uri="{FF2B5EF4-FFF2-40B4-BE49-F238E27FC236}">
                <a16:creationId xmlns:a16="http://schemas.microsoft.com/office/drawing/2014/main" id="{62BE9FEE-EF5F-4936-8437-9433DAFDD047}"/>
              </a:ext>
            </a:extLst>
          </p:cNvPr>
          <p:cNvSpPr/>
          <p:nvPr/>
        </p:nvSpPr>
        <p:spPr>
          <a:xfrm>
            <a:off x="4167268" y="175320"/>
            <a:ext cx="6978664" cy="6001643"/>
          </a:xfrm>
          <a:prstGeom prst="rect">
            <a:avLst/>
          </a:prstGeom>
        </p:spPr>
        <p:txBody>
          <a:bodyPr wrap="square">
            <a:spAutoFit/>
          </a:bodyPr>
          <a:lstStyle/>
          <a:p>
            <a:pPr marL="285750" indent="-285750" algn="just">
              <a:buFont typeface="Arial" panose="020B0604020202020204" pitchFamily="34" charset="0"/>
              <a:buChar char="•"/>
            </a:pPr>
            <a:r>
              <a:rPr lang="en-US" sz="2400" dirty="0"/>
              <a:t>Raw 3D point cloud data are typically obtained from Lidars and RGB-D cameras. 3D point clouds can also be generated from computer vision algorithms such as triangulation, bundle adjustment.</a:t>
            </a:r>
          </a:p>
          <a:p>
            <a:pPr algn="just"/>
            <a:endParaRPr lang="en-US" sz="2400" dirty="0"/>
          </a:p>
          <a:p>
            <a:pPr marL="285750" indent="-285750" algn="just">
              <a:buFont typeface="Arial" panose="020B0604020202020204" pitchFamily="34" charset="0"/>
              <a:buChar char="•"/>
            </a:pPr>
            <a:r>
              <a:rPr lang="en-US" sz="2400" dirty="0"/>
              <a:t> For 2D point cloud registration used in image processing and feature-based image registration, the point set may be 2D pixel coordinates obtained by feature extraction from an image, for example corner detection.</a:t>
            </a:r>
          </a:p>
          <a:p>
            <a:pPr marL="285750" indent="-285750" algn="just">
              <a:buFont typeface="Arial" panose="020B0604020202020204" pitchFamily="34" charset="0"/>
              <a:buChar char="•"/>
            </a:pPr>
            <a:endParaRPr lang="en-US" sz="2400" dirty="0"/>
          </a:p>
          <a:p>
            <a:pPr marL="285750" indent="-285750" algn="just">
              <a:buFont typeface="Arial" panose="020B0604020202020204" pitchFamily="34" charset="0"/>
              <a:buChar char="•"/>
            </a:pPr>
            <a:r>
              <a:rPr lang="en-US" sz="2400" dirty="0"/>
              <a:t>Point cloud registration has extensive applications in autonomous driving, motion estimation and 3D reconstruction, object detection and pose estimation mainly.</a:t>
            </a:r>
            <a:endParaRPr lang="en-IN" sz="2400" dirty="0"/>
          </a:p>
        </p:txBody>
      </p:sp>
    </p:spTree>
    <p:extLst>
      <p:ext uri="{BB962C8B-B14F-4D97-AF65-F5344CB8AC3E}">
        <p14:creationId xmlns:p14="http://schemas.microsoft.com/office/powerpoint/2010/main" val="22282715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1EC717D-B0BC-3B4A-89B0-BCAAF57DFA49}"/>
              </a:ext>
            </a:extLst>
          </p:cNvPr>
          <p:cNvSpPr>
            <a:spLocks noGrp="1"/>
          </p:cNvSpPr>
          <p:nvPr>
            <p:ph type="title"/>
          </p:nvPr>
        </p:nvSpPr>
        <p:spPr>
          <a:xfrm>
            <a:off x="114300" y="591344"/>
            <a:ext cx="4052968" cy="5947568"/>
          </a:xfrm>
        </p:spPr>
        <p:txBody>
          <a:bodyPr>
            <a:normAutofit/>
          </a:bodyPr>
          <a:lstStyle/>
          <a:p>
            <a:pPr algn="ctr"/>
            <a:r>
              <a:rPr lang="en-US" dirty="0">
                <a:solidFill>
                  <a:srgbClr val="FFFFFF"/>
                </a:solidFill>
              </a:rPr>
              <a:t>ILLUSTRATIVE EXAMPLE OF POINT CLOUD REGISTRATION</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 name="Rectangle 3">
            <a:extLst>
              <a:ext uri="{FF2B5EF4-FFF2-40B4-BE49-F238E27FC236}">
                <a16:creationId xmlns:a16="http://schemas.microsoft.com/office/drawing/2014/main" id="{1DD16BE6-99F3-47DC-AA67-D700D328938A}"/>
              </a:ext>
            </a:extLst>
          </p:cNvPr>
          <p:cNvSpPr/>
          <p:nvPr/>
        </p:nvSpPr>
        <p:spPr>
          <a:xfrm>
            <a:off x="4278520" y="77428"/>
            <a:ext cx="6740933" cy="461665"/>
          </a:xfrm>
          <a:prstGeom prst="rect">
            <a:avLst/>
          </a:prstGeom>
        </p:spPr>
        <p:txBody>
          <a:bodyPr wrap="square">
            <a:spAutoFit/>
          </a:bodyPr>
          <a:lstStyle/>
          <a:p>
            <a:pPr marL="285750" indent="-285750" algn="just">
              <a:buFont typeface="Arial" panose="020B0604020202020204" pitchFamily="34" charset="0"/>
              <a:buChar char="•"/>
            </a:pPr>
            <a:endParaRPr lang="en-IN" sz="2400" dirty="0"/>
          </a:p>
        </p:txBody>
      </p:sp>
      <p:pic>
        <p:nvPicPr>
          <p:cNvPr id="14" name="Picture 13">
            <a:extLst>
              <a:ext uri="{FF2B5EF4-FFF2-40B4-BE49-F238E27FC236}">
                <a16:creationId xmlns:a16="http://schemas.microsoft.com/office/drawing/2014/main" id="{D3E04D94-6099-4035-BD55-76866A3375A8}"/>
              </a:ext>
            </a:extLst>
          </p:cNvPr>
          <p:cNvPicPr>
            <a:picLocks noChangeAspect="1"/>
          </p:cNvPicPr>
          <p:nvPr/>
        </p:nvPicPr>
        <p:blipFill>
          <a:blip r:embed="rId2"/>
          <a:stretch>
            <a:fillRect/>
          </a:stretch>
        </p:blipFill>
        <p:spPr>
          <a:xfrm>
            <a:off x="4668002" y="451989"/>
            <a:ext cx="6713463" cy="2200498"/>
          </a:xfrm>
          <a:prstGeom prst="rect">
            <a:avLst/>
          </a:prstGeom>
        </p:spPr>
      </p:pic>
      <p:sp>
        <p:nvSpPr>
          <p:cNvPr id="16" name="TextBox 15">
            <a:extLst>
              <a:ext uri="{FF2B5EF4-FFF2-40B4-BE49-F238E27FC236}">
                <a16:creationId xmlns:a16="http://schemas.microsoft.com/office/drawing/2014/main" id="{2EC7826E-F096-4263-988E-C50D13EA83C2}"/>
              </a:ext>
            </a:extLst>
          </p:cNvPr>
          <p:cNvSpPr txBox="1"/>
          <p:nvPr/>
        </p:nvSpPr>
        <p:spPr>
          <a:xfrm>
            <a:off x="4319451" y="3100059"/>
            <a:ext cx="6948611" cy="3323987"/>
          </a:xfrm>
          <a:prstGeom prst="rect">
            <a:avLst/>
          </a:prstGeom>
          <a:noFill/>
        </p:spPr>
        <p:txBody>
          <a:bodyPr wrap="square" rtlCol="0">
            <a:spAutoFit/>
          </a:bodyPr>
          <a:lstStyle/>
          <a:p>
            <a:pPr marL="285750" indent="-285750">
              <a:buFont typeface="Arial" panose="020B0604020202020204" pitchFamily="34" charset="0"/>
              <a:buChar char="•"/>
            </a:pPr>
            <a:r>
              <a:rPr lang="en-IN" sz="2400" dirty="0"/>
              <a:t>Given a </a:t>
            </a:r>
            <a:r>
              <a:rPr lang="en-IN" sz="2400" dirty="0">
                <a:solidFill>
                  <a:srgbClr val="FF0000"/>
                </a:solidFill>
              </a:rPr>
              <a:t>source</a:t>
            </a:r>
            <a:r>
              <a:rPr lang="en-IN" sz="2400" dirty="0"/>
              <a:t> point cloud and </a:t>
            </a:r>
            <a:r>
              <a:rPr lang="en-IN" sz="2400" dirty="0">
                <a:solidFill>
                  <a:srgbClr val="92D050"/>
                </a:solidFill>
              </a:rPr>
              <a:t>target</a:t>
            </a:r>
            <a:r>
              <a:rPr lang="en-IN" sz="2400" dirty="0"/>
              <a:t> point cloud</a:t>
            </a:r>
          </a:p>
          <a:p>
            <a:pPr marL="285750" indent="-285750">
              <a:buFont typeface="Arial" panose="020B0604020202020204" pitchFamily="34" charset="0"/>
              <a:buChar char="•"/>
            </a:pPr>
            <a:r>
              <a:rPr lang="en-IN" sz="2400" dirty="0"/>
              <a:t>Determine correspondence pairs,(points, features)</a:t>
            </a:r>
          </a:p>
          <a:p>
            <a:pPr marL="285750" indent="-285750">
              <a:buFont typeface="Arial" panose="020B0604020202020204" pitchFamily="34" charset="0"/>
              <a:buChar char="•"/>
            </a:pPr>
            <a:r>
              <a:rPr lang="en-IN" sz="2400" dirty="0"/>
              <a:t>Estimate a transformation that aligns the correspondences,</a:t>
            </a:r>
          </a:p>
          <a:p>
            <a:pPr marL="285750" indent="-285750">
              <a:buFont typeface="Arial" panose="020B0604020202020204" pitchFamily="34" charset="0"/>
              <a:buChar char="•"/>
            </a:pPr>
            <a:r>
              <a:rPr lang="en-IN" sz="2400" dirty="0"/>
              <a:t>Apply the transformation to align the source and target</a:t>
            </a:r>
          </a:p>
          <a:p>
            <a:endParaRPr lang="en-IN" dirty="0"/>
          </a:p>
        </p:txBody>
      </p:sp>
    </p:spTree>
    <p:extLst>
      <p:ext uri="{BB962C8B-B14F-4D97-AF65-F5344CB8AC3E}">
        <p14:creationId xmlns:p14="http://schemas.microsoft.com/office/powerpoint/2010/main" val="25434330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7">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9">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5744D4C-8102-934D-995B-D33E8373B693}"/>
              </a:ext>
            </a:extLst>
          </p:cNvPr>
          <p:cNvSpPr>
            <a:spLocks noGrp="1"/>
          </p:cNvSpPr>
          <p:nvPr>
            <p:ph type="title"/>
          </p:nvPr>
        </p:nvSpPr>
        <p:spPr>
          <a:xfrm>
            <a:off x="686834" y="591344"/>
            <a:ext cx="3200400" cy="5585619"/>
          </a:xfrm>
        </p:spPr>
        <p:txBody>
          <a:bodyPr>
            <a:normAutofit/>
          </a:bodyPr>
          <a:lstStyle/>
          <a:p>
            <a:pPr algn="ctr"/>
            <a:r>
              <a:rPr lang="en-US" dirty="0">
                <a:solidFill>
                  <a:srgbClr val="FFFFFF"/>
                </a:solidFill>
              </a:rPr>
              <a:t>ITERATIVE CLOSEST POINT </a:t>
            </a:r>
          </a:p>
        </p:txBody>
      </p:sp>
      <p:sp>
        <p:nvSpPr>
          <p:cNvPr id="3" name="Content Placeholder 2">
            <a:extLst>
              <a:ext uri="{FF2B5EF4-FFF2-40B4-BE49-F238E27FC236}">
                <a16:creationId xmlns:a16="http://schemas.microsoft.com/office/drawing/2014/main" id="{1EC90703-EB1F-D548-AD76-0D51B9275ED7}"/>
              </a:ext>
            </a:extLst>
          </p:cNvPr>
          <p:cNvSpPr>
            <a:spLocks noGrp="1"/>
          </p:cNvSpPr>
          <p:nvPr>
            <p:ph idx="1"/>
          </p:nvPr>
        </p:nvSpPr>
        <p:spPr>
          <a:xfrm>
            <a:off x="4447308" y="591344"/>
            <a:ext cx="6906491" cy="5585619"/>
          </a:xfrm>
        </p:spPr>
        <p:txBody>
          <a:bodyPr anchor="ctr">
            <a:normAutofit/>
          </a:bodyPr>
          <a:lstStyle/>
          <a:p>
            <a:r>
              <a:rPr lang="en-US" sz="2400" dirty="0"/>
              <a:t>The most widely used algorithm for exact registration is the iterative closest point algorithm (ICP) </a:t>
            </a:r>
          </a:p>
          <a:p>
            <a:endParaRPr lang="en-US" sz="2400" dirty="0"/>
          </a:p>
          <a:p>
            <a:r>
              <a:rPr lang="en-US" sz="2400" dirty="0"/>
              <a:t>This is an algorithm that is employed to minimize the difference between two clouds of points.</a:t>
            </a:r>
          </a:p>
          <a:p>
            <a:endParaRPr lang="en-US" sz="2400" dirty="0"/>
          </a:p>
          <a:p>
            <a:r>
              <a:rPr lang="en-US" sz="2400" dirty="0"/>
              <a:t>This algorithm is often used to reconstruct a 2D or 3D surfaces from different scans, to achieve optimal path planning.</a:t>
            </a:r>
          </a:p>
        </p:txBody>
      </p:sp>
      <p:sp>
        <p:nvSpPr>
          <p:cNvPr id="16"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04311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7">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9">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5744D4C-8102-934D-995B-D33E8373B693}"/>
              </a:ext>
            </a:extLst>
          </p:cNvPr>
          <p:cNvSpPr>
            <a:spLocks noGrp="1"/>
          </p:cNvSpPr>
          <p:nvPr>
            <p:ph type="title"/>
          </p:nvPr>
        </p:nvSpPr>
        <p:spPr>
          <a:xfrm>
            <a:off x="686834" y="591344"/>
            <a:ext cx="3200400" cy="5585619"/>
          </a:xfrm>
        </p:spPr>
        <p:txBody>
          <a:bodyPr>
            <a:normAutofit/>
          </a:bodyPr>
          <a:lstStyle/>
          <a:p>
            <a:pPr algn="ctr"/>
            <a:r>
              <a:rPr lang="en-US" dirty="0">
                <a:solidFill>
                  <a:srgbClr val="FFFFFF"/>
                </a:solidFill>
              </a:rPr>
              <a:t>ITERATIVE CLOSEST POINT </a:t>
            </a:r>
          </a:p>
        </p:txBody>
      </p:sp>
      <p:sp>
        <p:nvSpPr>
          <p:cNvPr id="3" name="Content Placeholder 2">
            <a:extLst>
              <a:ext uri="{FF2B5EF4-FFF2-40B4-BE49-F238E27FC236}">
                <a16:creationId xmlns:a16="http://schemas.microsoft.com/office/drawing/2014/main" id="{1EC90703-EB1F-D548-AD76-0D51B9275ED7}"/>
              </a:ext>
            </a:extLst>
          </p:cNvPr>
          <p:cNvSpPr>
            <a:spLocks noGrp="1"/>
          </p:cNvSpPr>
          <p:nvPr>
            <p:ph idx="1"/>
          </p:nvPr>
        </p:nvSpPr>
        <p:spPr>
          <a:xfrm>
            <a:off x="4447308" y="591344"/>
            <a:ext cx="6906491" cy="5585619"/>
          </a:xfrm>
        </p:spPr>
        <p:txBody>
          <a:bodyPr anchor="ctr">
            <a:normAutofit fontScale="92500"/>
          </a:bodyPr>
          <a:lstStyle/>
          <a:p>
            <a:r>
              <a:rPr lang="en-US" dirty="0"/>
              <a:t>In the iterative closest point, one-point cloud is kept fixed. This fixed-point cloud is called the reference or target point cloud.</a:t>
            </a:r>
          </a:p>
          <a:p>
            <a:r>
              <a:rPr lang="en-US" dirty="0"/>
              <a:t>The other point also called the source point cloud is transformed to best match the reference. </a:t>
            </a:r>
          </a:p>
          <a:p>
            <a:r>
              <a:rPr lang="en-US" dirty="0"/>
              <a:t>This algorithm iteratively revises the transformation needed to minimize an error metric. </a:t>
            </a:r>
          </a:p>
          <a:p>
            <a:r>
              <a:rPr lang="en-US" dirty="0"/>
              <a:t>This error metric is usually a distance from the source to the reference point cloud such as the sum of squared distances between the coordinates of the matched pairs.</a:t>
            </a:r>
          </a:p>
        </p:txBody>
      </p:sp>
      <p:sp>
        <p:nvSpPr>
          <p:cNvPr id="16"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103744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7">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9">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5744D4C-8102-934D-995B-D33E8373B693}"/>
              </a:ext>
            </a:extLst>
          </p:cNvPr>
          <p:cNvSpPr>
            <a:spLocks noGrp="1"/>
          </p:cNvSpPr>
          <p:nvPr>
            <p:ph type="title"/>
          </p:nvPr>
        </p:nvSpPr>
        <p:spPr>
          <a:xfrm>
            <a:off x="686834" y="591344"/>
            <a:ext cx="3200400" cy="5585619"/>
          </a:xfrm>
        </p:spPr>
        <p:txBody>
          <a:bodyPr>
            <a:normAutofit/>
          </a:bodyPr>
          <a:lstStyle/>
          <a:p>
            <a:pPr algn="ctr"/>
            <a:r>
              <a:rPr lang="en-US" dirty="0">
                <a:solidFill>
                  <a:srgbClr val="FFFFFF"/>
                </a:solidFill>
              </a:rPr>
              <a:t>ITERATIVE CLOSEST POINT </a:t>
            </a:r>
          </a:p>
        </p:txBody>
      </p:sp>
      <p:sp>
        <p:nvSpPr>
          <p:cNvPr id="3" name="Content Placeholder 2">
            <a:extLst>
              <a:ext uri="{FF2B5EF4-FFF2-40B4-BE49-F238E27FC236}">
                <a16:creationId xmlns:a16="http://schemas.microsoft.com/office/drawing/2014/main" id="{1EC90703-EB1F-D548-AD76-0D51B9275ED7}"/>
              </a:ext>
            </a:extLst>
          </p:cNvPr>
          <p:cNvSpPr>
            <a:spLocks noGrp="1"/>
          </p:cNvSpPr>
          <p:nvPr>
            <p:ph idx="1"/>
          </p:nvPr>
        </p:nvSpPr>
        <p:spPr>
          <a:xfrm>
            <a:off x="4447308" y="591344"/>
            <a:ext cx="6906491" cy="6270949"/>
          </a:xfrm>
        </p:spPr>
        <p:txBody>
          <a:bodyPr anchor="ctr">
            <a:normAutofit fontScale="92500"/>
          </a:bodyPr>
          <a:lstStyle/>
          <a:p>
            <a:r>
              <a:rPr lang="en-US" dirty="0"/>
              <a:t>INPUT: Reference and source point clouds, initial estimation of the transformation to align the source to the reference, criteria for stopping the iterations.</a:t>
            </a:r>
          </a:p>
          <a:p>
            <a:r>
              <a:rPr lang="en-US" dirty="0"/>
              <a:t>OUTPUT: Refined transformation.</a:t>
            </a:r>
          </a:p>
          <a:p>
            <a:r>
              <a:rPr lang="en-US" dirty="0"/>
              <a:t>Steps of the algorithm:</a:t>
            </a:r>
          </a:p>
          <a:p>
            <a:pPr lvl="1"/>
            <a:r>
              <a:rPr lang="en-US" dirty="0"/>
              <a:t>For each point in the source point cloud, match the closest point in the reference point cloud</a:t>
            </a:r>
          </a:p>
          <a:p>
            <a:pPr lvl="1"/>
            <a:r>
              <a:rPr lang="en-US" dirty="0"/>
              <a:t>Estimate the combination of rotation and translation using a root mean square point to point distance metric minimization technique which will best align each source point to its match found in the previous step. </a:t>
            </a:r>
          </a:p>
          <a:p>
            <a:pPr lvl="1"/>
            <a:r>
              <a:rPr lang="en-US" dirty="0"/>
              <a:t>Transform the source points using the obtained transformation.</a:t>
            </a:r>
          </a:p>
          <a:p>
            <a:pPr lvl="1"/>
            <a:r>
              <a:rPr lang="en-US" dirty="0"/>
              <a:t>Iterate</a:t>
            </a:r>
          </a:p>
          <a:p>
            <a:pPr marL="514350" indent="-514350">
              <a:buFont typeface="+mj-lt"/>
              <a:buAutoNum type="arabicPeriod"/>
            </a:pPr>
            <a:endParaRPr lang="en-US" dirty="0"/>
          </a:p>
          <a:p>
            <a:endParaRPr lang="en-US" dirty="0"/>
          </a:p>
        </p:txBody>
      </p:sp>
      <p:sp>
        <p:nvSpPr>
          <p:cNvPr id="16"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088548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7">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9">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5744D4C-8102-934D-995B-D33E8373B693}"/>
              </a:ext>
            </a:extLst>
          </p:cNvPr>
          <p:cNvSpPr>
            <a:spLocks noGrp="1"/>
          </p:cNvSpPr>
          <p:nvPr>
            <p:ph type="title"/>
          </p:nvPr>
        </p:nvSpPr>
        <p:spPr>
          <a:xfrm>
            <a:off x="170121" y="591344"/>
            <a:ext cx="3717113" cy="5585619"/>
          </a:xfrm>
        </p:spPr>
        <p:txBody>
          <a:bodyPr>
            <a:normAutofit/>
          </a:bodyPr>
          <a:lstStyle/>
          <a:p>
            <a:pPr algn="ctr"/>
            <a:r>
              <a:rPr lang="en-US" dirty="0">
                <a:solidFill>
                  <a:srgbClr val="FFFFFF"/>
                </a:solidFill>
              </a:rPr>
              <a:t>IMPROVEMENT OF ICP ALGORITHM</a:t>
            </a:r>
          </a:p>
        </p:txBody>
      </p:sp>
      <p:sp>
        <p:nvSpPr>
          <p:cNvPr id="3" name="Content Placeholder 2">
            <a:extLst>
              <a:ext uri="{FF2B5EF4-FFF2-40B4-BE49-F238E27FC236}">
                <a16:creationId xmlns:a16="http://schemas.microsoft.com/office/drawing/2014/main" id="{1EC90703-EB1F-D548-AD76-0D51B9275ED7}"/>
              </a:ext>
            </a:extLst>
          </p:cNvPr>
          <p:cNvSpPr>
            <a:spLocks noGrp="1"/>
          </p:cNvSpPr>
          <p:nvPr>
            <p:ph idx="1"/>
          </p:nvPr>
        </p:nvSpPr>
        <p:spPr>
          <a:xfrm>
            <a:off x="4447308" y="591344"/>
            <a:ext cx="6906491" cy="6270949"/>
          </a:xfrm>
        </p:spPr>
        <p:txBody>
          <a:bodyPr anchor="ctr">
            <a:normAutofit/>
          </a:bodyPr>
          <a:lstStyle/>
          <a:p>
            <a:pPr marL="0" indent="0" algn="ctr">
              <a:buNone/>
            </a:pPr>
            <a:r>
              <a:rPr lang="en-US" dirty="0"/>
              <a:t>Why Classic ICP Algorithm requires improvement?</a:t>
            </a:r>
          </a:p>
          <a:p>
            <a:pPr marL="0" indent="0" algn="ctr">
              <a:buNone/>
            </a:pPr>
            <a:endParaRPr lang="en-US" dirty="0"/>
          </a:p>
          <a:p>
            <a:r>
              <a:rPr lang="en-US" dirty="0"/>
              <a:t>Classic ICP algorithm demands a high relative position between the point clouds</a:t>
            </a:r>
          </a:p>
          <a:p>
            <a:r>
              <a:rPr lang="en-US" dirty="0"/>
              <a:t>It has larger amount of computation (time)</a:t>
            </a:r>
          </a:p>
          <a:p>
            <a:r>
              <a:rPr lang="en-US" dirty="0"/>
              <a:t>Iterative process may not converge to the global optimal solution</a:t>
            </a:r>
          </a:p>
        </p:txBody>
      </p:sp>
      <p:sp>
        <p:nvSpPr>
          <p:cNvPr id="16"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58005811"/>
      </p:ext>
    </p:extLst>
  </p:cSld>
  <p:clrMapOvr>
    <a:masterClrMapping/>
  </p:clrMapOvr>
</p:sld>
</file>

<file path=ppt/theme/theme1.xml><?xml version="1.0" encoding="utf-8"?>
<a:theme xmlns:a="http://schemas.openxmlformats.org/drawingml/2006/main" name="ShapesVTI">
  <a:themeElements>
    <a:clrScheme name="AnalogousFromRegularSeedLeftStep">
      <a:dk1>
        <a:srgbClr val="000000"/>
      </a:dk1>
      <a:lt1>
        <a:srgbClr val="FFFFFF"/>
      </a:lt1>
      <a:dk2>
        <a:srgbClr val="242B41"/>
      </a:dk2>
      <a:lt2>
        <a:srgbClr val="E2E7E8"/>
      </a:lt2>
      <a:accent1>
        <a:srgbClr val="C3614D"/>
      </a:accent1>
      <a:accent2>
        <a:srgbClr val="B13B57"/>
      </a:accent2>
      <a:accent3>
        <a:srgbClr val="C34D9B"/>
      </a:accent3>
      <a:accent4>
        <a:srgbClr val="A83BB1"/>
      </a:accent4>
      <a:accent5>
        <a:srgbClr val="894DC3"/>
      </a:accent5>
      <a:accent6>
        <a:srgbClr val="544AB7"/>
      </a:accent6>
      <a:hlink>
        <a:srgbClr val="358EA1"/>
      </a:hlink>
      <a:folHlink>
        <a:srgbClr val="7F7F7F"/>
      </a:folHlink>
    </a:clrScheme>
    <a:fontScheme name="Festival">
      <a:majorFont>
        <a:latin typeface="Tw Cen MT"/>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hapesVTI" id="{C78D20FD-A872-4243-8597-B534C62538FF}" vid="{7CAFCCF9-7834-41D6-B6AB-7D225A18A4E9}"/>
    </a:ext>
  </a:extLst>
</a:theme>
</file>

<file path=docProps/app.xml><?xml version="1.0" encoding="utf-8"?>
<Properties xmlns="http://schemas.openxmlformats.org/officeDocument/2006/extended-properties" xmlns:vt="http://schemas.openxmlformats.org/officeDocument/2006/docPropsVTypes">
  <TotalTime>150</TotalTime>
  <Words>812</Words>
  <Application>Microsoft Macintosh PowerPoint</Application>
  <PresentationFormat>Widescreen</PresentationFormat>
  <Paragraphs>92</Paragraphs>
  <Slides>14</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Arial</vt:lpstr>
      <vt:lpstr>Avenir Next LT Pro</vt:lpstr>
      <vt:lpstr>Calibri</vt:lpstr>
      <vt:lpstr>Tw Cen MT</vt:lpstr>
      <vt:lpstr>ShapesVTI</vt:lpstr>
      <vt:lpstr>POINT CLOUD REGISTRATION</vt:lpstr>
      <vt:lpstr>OVERVIEW</vt:lpstr>
      <vt:lpstr>INTRODUCTION</vt:lpstr>
      <vt:lpstr>INTRODUCTION</vt:lpstr>
      <vt:lpstr>ILLUSTRATIVE EXAMPLE OF POINT CLOUD REGISTRATION</vt:lpstr>
      <vt:lpstr>ITERATIVE CLOSEST POINT </vt:lpstr>
      <vt:lpstr>ITERATIVE CLOSEST POINT </vt:lpstr>
      <vt:lpstr>ITERATIVE CLOSEST POINT </vt:lpstr>
      <vt:lpstr>IMPROVEMENT OF ICP ALGORITHM</vt:lpstr>
      <vt:lpstr>IMPROVED ICP ALGORITHMS</vt:lpstr>
      <vt:lpstr>RESULTS</vt:lpstr>
      <vt:lpstr>CONCLUSION</vt:lpstr>
      <vt:lpstr>REFERENCES</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POINT CLOUD REGISTRATION</dc:title>
  <dc:creator>Soundarya Hiriyanna Matti</dc:creator>
  <cp:lastModifiedBy>Soundarya Hiriyanna Matti</cp:lastModifiedBy>
  <cp:revision>7</cp:revision>
  <dcterms:created xsi:type="dcterms:W3CDTF">2020-05-01T19:04:07Z</dcterms:created>
  <dcterms:modified xsi:type="dcterms:W3CDTF">2020-05-01T21:58:06Z</dcterms:modified>
</cp:coreProperties>
</file>